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2" r:id="rId2"/>
    <p:sldMasterId id="2147483785" r:id="rId3"/>
  </p:sldMasterIdLst>
  <p:notesMasterIdLst>
    <p:notesMasterId r:id="rId47"/>
  </p:notesMasterIdLst>
  <p:handoutMasterIdLst>
    <p:handoutMasterId r:id="rId48"/>
  </p:handoutMasterIdLst>
  <p:sldIdLst>
    <p:sldId id="256" r:id="rId4"/>
    <p:sldId id="278" r:id="rId5"/>
    <p:sldId id="281" r:id="rId6"/>
    <p:sldId id="282" r:id="rId7"/>
    <p:sldId id="283" r:id="rId8"/>
    <p:sldId id="284" r:id="rId9"/>
    <p:sldId id="285" r:id="rId10"/>
    <p:sldId id="257" r:id="rId11"/>
    <p:sldId id="299" r:id="rId12"/>
    <p:sldId id="313" r:id="rId13"/>
    <p:sldId id="298" r:id="rId14"/>
    <p:sldId id="258" r:id="rId15"/>
    <p:sldId id="279" r:id="rId16"/>
    <p:sldId id="303" r:id="rId17"/>
    <p:sldId id="309" r:id="rId18"/>
    <p:sldId id="308" r:id="rId19"/>
    <p:sldId id="262" r:id="rId20"/>
    <p:sldId id="305" r:id="rId21"/>
    <p:sldId id="310" r:id="rId22"/>
    <p:sldId id="311" r:id="rId23"/>
    <p:sldId id="312" r:id="rId24"/>
    <p:sldId id="269" r:id="rId25"/>
    <p:sldId id="306" r:id="rId26"/>
    <p:sldId id="273" r:id="rId27"/>
    <p:sldId id="304" r:id="rId28"/>
    <p:sldId id="316" r:id="rId29"/>
    <p:sldId id="318" r:id="rId30"/>
    <p:sldId id="317" r:id="rId31"/>
    <p:sldId id="286" r:id="rId32"/>
    <p:sldId id="287" r:id="rId33"/>
    <p:sldId id="288" r:id="rId34"/>
    <p:sldId id="289" r:id="rId35"/>
    <p:sldId id="290" r:id="rId36"/>
    <p:sldId id="291" r:id="rId37"/>
    <p:sldId id="292" r:id="rId38"/>
    <p:sldId id="307" r:id="rId39"/>
    <p:sldId id="314" r:id="rId40"/>
    <p:sldId id="315" r:id="rId41"/>
    <p:sldId id="294" r:id="rId42"/>
    <p:sldId id="295" r:id="rId43"/>
    <p:sldId id="296" r:id="rId44"/>
    <p:sldId id="297" r:id="rId45"/>
    <p:sldId id="319" r:id="rId4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14029A"/>
    <a:srgbClr val="800000"/>
    <a:srgbClr val="FF9900"/>
    <a:srgbClr val="008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4718" autoAdjust="0"/>
  </p:normalViewPr>
  <p:slideViewPr>
    <p:cSldViewPr>
      <p:cViewPr varScale="1">
        <p:scale>
          <a:sx n="65" d="100"/>
          <a:sy n="65" d="100"/>
        </p:scale>
        <p:origin x="-114"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1D7123A4-9D82-42B4-A2C3-4BE456449417}" type="datetimeFigureOut">
              <a:rPr lang="en-US"/>
              <a:pPr>
                <a:defRPr/>
              </a:pPr>
              <a:t>1/8/2010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AC883A67-047C-4299-8779-6E1FFF7A337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28ED58C-E8C6-452A-9073-FFE58AEF99B7}" type="datetimeFigureOut">
              <a:rPr lang="en-US"/>
              <a:pPr>
                <a:defRPr/>
              </a:pPr>
              <a:t>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7C38A6A-0E6B-4B0E-9104-A9828129701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F335B48-31DB-45F8-B4CA-045F2FF4276E}"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3E36124-8E1E-4F56-A01B-150ED9289573}"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30FD80-D666-428B-A91D-95529FA81DE9}" type="slidenum">
              <a:rPr lang="en-US"/>
              <a:pPr fontAlgn="base">
                <a:spcBef>
                  <a:spcPct val="0"/>
                </a:spcBef>
                <a:spcAft>
                  <a:spcPct val="0"/>
                </a:spcAft>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00B3FFC-CA24-4D39-8D9B-448A573C9972}"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7D88839-DB7F-4F4E-A5FE-6C68823592E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5AEFA0-01AD-446C-821E-BC8A47FBDCBA}" type="slidenum">
              <a:rPr lang="en-US"/>
              <a:pPr fontAlgn="base">
                <a:spcBef>
                  <a:spcPct val="0"/>
                </a:spcBef>
                <a:spcAft>
                  <a:spcPct val="0"/>
                </a:spcAft>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332F843-3F36-4C9B-8712-2C1F474BAD99}"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43641CCA-8EAB-4B85-95E1-3BE1FA21BAD6}"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42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E49D20-C1C7-4BAC-ADB8-7D14D762CDEA}" type="slidenum">
              <a:rPr lang="en-US"/>
              <a:pPr fontAlgn="base">
                <a:spcBef>
                  <a:spcPct val="0"/>
                </a:spcBef>
                <a:spcAft>
                  <a:spcPct val="0"/>
                </a:spcAft>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35E8B11-4839-4EE4-BBFE-F2C5B5BD38CC}"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6265F8-6DAB-4FA1-AECA-3C4BCEDBFB53}" type="slidenum">
              <a:rPr lang="en-US"/>
              <a:pPr fontAlgn="base">
                <a:spcBef>
                  <a:spcPct val="0"/>
                </a:spcBef>
                <a:spcAft>
                  <a:spcPct val="0"/>
                </a:spcAft>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901E919-5B38-4F6C-A12B-B2AC420FBED7}"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C9D0735-1C04-43F9-96B4-20F81923CD2D}"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15CDFD66-77B0-4F58-A6E1-0B02021B4A52}"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F8087D1-D55A-47BA-907C-18BA3B1FA04C}"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74712FA-8B83-41A9-8D14-EF7071A218E4}"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F3AD4CA-33E5-4994-AAFC-33D309B63079}"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2C05F81-FAB4-4844-BB6B-A23B17020E02}"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29104D9-B249-4CDE-A5A1-8FA366C2A525}"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C156BD5-F6C7-489F-88D0-361F941AF66B}"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E1D4CCC-26F4-4806-86CB-D80D6A7889E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03B055A-4896-4245-955B-578C6880BDEC}"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435A540-08AB-425E-A6A5-BD4F08C548DB}"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C523D1A-9F1F-48B6-9B55-B98E00EF93D8}"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EB814A6-C723-4631-837E-5C6CDE7A4854}"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E710227-F315-478E-8557-27CA8B4A8FD3}"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7C38A6A-0E6B-4B0E-9104-A98281297019}" type="slidenum">
              <a:rPr lang="en-US" smtClean="0"/>
              <a:pPr>
                <a:defRPr/>
              </a:pPr>
              <a:t>43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A2D089E-6B3C-43E4-B29D-24E2DFD850CE}"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3F93DDC-C3AD-4F24-B979-839CFBAC097F}"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D9347AB-CACC-4A5F-B650-C65FD9B08D43}"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145CAA-A331-4C94-B7A1-DADEAB4FA559}" type="slidenum">
              <a:rPr lang="en-US"/>
              <a:pPr fontAlgn="base">
                <a:spcBef>
                  <a:spcPct val="0"/>
                </a:spcBef>
                <a:spcAft>
                  <a:spcPct val="0"/>
                </a:spcAft>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3698E09-8BBC-47B8-B0D4-24CB344D3488}"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872BDA3-079B-460A-B284-E28EF90A1905}" type="datetimeFigureOut">
              <a:rPr lang="en-US"/>
              <a:pPr>
                <a:defRPr/>
              </a:pPr>
              <a:t>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79C4B6-41B7-4F3F-820D-F471B0D89F81}" type="slidenum">
              <a:rPr lang="en-US"/>
              <a:pPr>
                <a:defRPr/>
              </a:pPr>
              <a:t>‹#›</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F85DC97-B5E9-460B-BEAD-D1AAB14A3BF5}" type="datetimeFigureOut">
              <a:rPr lang="en-US"/>
              <a:pPr>
                <a:defRPr/>
              </a:pPr>
              <a:t>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95DBA0-1E51-43A2-9654-A816E7CB4143}" type="slidenum">
              <a:rPr lang="en-US"/>
              <a:pPr>
                <a:defRPr/>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580DB8-7E52-4B8D-A3D1-39FE1C30F69E}" type="datetimeFigureOut">
              <a:rPr lang="en-US"/>
              <a:pPr>
                <a:defRPr/>
              </a:pPr>
              <a:t>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BF9EE6-9F17-4256-91AF-AA7ADFE4CFBA}" type="slidenum">
              <a:rPr lang="en-US"/>
              <a:pPr>
                <a:defRPr/>
              </a:pPr>
              <a:t>‹#›</a:t>
            </a:fld>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1422400"/>
            <a:ext cx="9147175" cy="5435600"/>
            <a:chOff x="0" y="896"/>
            <a:chExt cx="5762" cy="3424"/>
          </a:xfrm>
        </p:grpSpPr>
        <p:grpSp>
          <p:nvGrpSpPr>
            <p:cNvPr id="5" name="Group 3"/>
            <p:cNvGrpSpPr>
              <a:grpSpLocks/>
            </p:cNvGrpSpPr>
            <p:nvPr userDrawn="1"/>
          </p:nvGrpSpPr>
          <p:grpSpPr bwMode="auto">
            <a:xfrm>
              <a:off x="20" y="896"/>
              <a:ext cx="5742" cy="3424"/>
              <a:chOff x="20" y="896"/>
              <a:chExt cx="5742" cy="3424"/>
            </a:xfrm>
          </p:grpSpPr>
          <p:sp>
            <p:nvSpPr>
              <p:cNvPr id="142"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43"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44"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45"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46"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47"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48"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49"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50"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51"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52"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53"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54"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grpSp>
        <p:grpSp>
          <p:nvGrpSpPr>
            <p:cNvPr id="6" name="Group 17"/>
            <p:cNvGrpSpPr>
              <a:grpSpLocks/>
            </p:cNvGrpSpPr>
            <p:nvPr userDrawn="1"/>
          </p:nvGrpSpPr>
          <p:grpSpPr bwMode="auto">
            <a:xfrm>
              <a:off x="0" y="2291"/>
              <a:ext cx="1385" cy="1702"/>
              <a:chOff x="0" y="2291"/>
              <a:chExt cx="1385" cy="1702"/>
            </a:xfrm>
          </p:grpSpPr>
          <p:sp>
            <p:nvSpPr>
              <p:cNvPr id="7" name="Rectangle 18"/>
              <p:cNvSpPr>
                <a:spLocks noChangeArrowheads="1"/>
              </p:cNvSpPr>
              <p:nvPr userDrawn="1"/>
            </p:nvSpPr>
            <p:spPr bwMode="ltGray">
              <a:xfrm rot="6798887">
                <a:off x="63" y="3882"/>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 name="Rectangle 20"/>
              <p:cNvSpPr>
                <a:spLocks noChangeArrowheads="1"/>
              </p:cNvSpPr>
              <p:nvPr userDrawn="1"/>
            </p:nvSpPr>
            <p:spPr bwMode="ltGray">
              <a:xfrm rot="6798887">
                <a:off x="7" y="3874"/>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 name="Rectangle 22"/>
              <p:cNvSpPr>
                <a:spLocks noChangeArrowheads="1"/>
              </p:cNvSpPr>
              <p:nvPr userDrawn="1"/>
            </p:nvSpPr>
            <p:spPr bwMode="ltGray">
              <a:xfrm rot="5999912">
                <a:off x="183" y="388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 name="Rectangle 23"/>
              <p:cNvSpPr>
                <a:spLocks noChangeArrowheads="1"/>
              </p:cNvSpPr>
              <p:nvPr userDrawn="1"/>
            </p:nvSpPr>
            <p:spPr bwMode="ltGray">
              <a:xfrm rot="6250138">
                <a:off x="153" y="388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3"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4" name="Rectangle 25"/>
              <p:cNvSpPr>
                <a:spLocks noChangeArrowheads="1"/>
              </p:cNvSpPr>
              <p:nvPr userDrawn="1"/>
            </p:nvSpPr>
            <p:spPr bwMode="ltGray">
              <a:xfrm rot="5380717">
                <a:off x="363" y="386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5" name="Rectangle 26"/>
              <p:cNvSpPr>
                <a:spLocks noChangeArrowheads="1"/>
              </p:cNvSpPr>
              <p:nvPr userDrawn="1"/>
            </p:nvSpPr>
            <p:spPr bwMode="ltGray">
              <a:xfrm rot="5380717">
                <a:off x="333" y="3872"/>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6" name="Rectangle 27"/>
              <p:cNvSpPr>
                <a:spLocks noChangeArrowheads="1"/>
              </p:cNvSpPr>
              <p:nvPr userDrawn="1"/>
            </p:nvSpPr>
            <p:spPr bwMode="ltGray">
              <a:xfrm rot="5583200">
                <a:off x="303" y="387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7" name="Rectangle 28"/>
              <p:cNvSpPr>
                <a:spLocks noChangeArrowheads="1"/>
              </p:cNvSpPr>
              <p:nvPr userDrawn="1"/>
            </p:nvSpPr>
            <p:spPr bwMode="ltGray">
              <a:xfrm rot="5737625">
                <a:off x="271" y="3882"/>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8" name="Rectangle 29"/>
              <p:cNvSpPr>
                <a:spLocks noChangeArrowheads="1"/>
              </p:cNvSpPr>
              <p:nvPr userDrawn="1"/>
            </p:nvSpPr>
            <p:spPr bwMode="ltGray">
              <a:xfrm rot="4715477">
                <a:off x="517" y="382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9"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0"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1" name="Rectangle 32"/>
              <p:cNvSpPr>
                <a:spLocks noChangeArrowheads="1"/>
              </p:cNvSpPr>
              <p:nvPr userDrawn="1"/>
            </p:nvSpPr>
            <p:spPr bwMode="ltGray">
              <a:xfrm rot="5041352">
                <a:off x="427" y="3850"/>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2"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3"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4" name="Rectangle 35"/>
              <p:cNvSpPr>
                <a:spLocks noChangeArrowheads="1"/>
              </p:cNvSpPr>
              <p:nvPr userDrawn="1"/>
            </p:nvSpPr>
            <p:spPr bwMode="ltGray">
              <a:xfrm rot="4104184">
                <a:off x="606" y="3790"/>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5"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6" name="Rectangle 37"/>
              <p:cNvSpPr>
                <a:spLocks noChangeArrowheads="1"/>
              </p:cNvSpPr>
              <p:nvPr userDrawn="1"/>
            </p:nvSpPr>
            <p:spPr bwMode="ltGray">
              <a:xfrm rot="3368036">
                <a:off x="800" y="3682"/>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7" name="Rectangle 38"/>
              <p:cNvSpPr>
                <a:spLocks noChangeArrowheads="1"/>
              </p:cNvSpPr>
              <p:nvPr userDrawn="1"/>
            </p:nvSpPr>
            <p:spPr bwMode="ltGray">
              <a:xfrm rot="3368036">
                <a:off x="772" y="369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8" name="Rectangle 39"/>
              <p:cNvSpPr>
                <a:spLocks noChangeArrowheads="1"/>
              </p:cNvSpPr>
              <p:nvPr userDrawn="1"/>
            </p:nvSpPr>
            <p:spPr bwMode="ltGray">
              <a:xfrm rot="3368036">
                <a:off x="746" y="3716"/>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29"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0"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1"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2"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3"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4"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5"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6"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7"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8"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39"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0"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1"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2"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3"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4"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5"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6"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7"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8"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49"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0"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1"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2"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3"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4"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5"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6"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7"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8"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59"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0"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1"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2"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3"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4"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5"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6"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7"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8"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69"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70"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pPr>
                  <a:defRPr/>
                </a:pPr>
                <a:endParaRPr lang="en-US">
                  <a:latin typeface="Arial" charset="0"/>
                  <a:cs typeface="+mn-cs"/>
                </a:endParaRPr>
              </a:p>
            </p:txBody>
          </p:sp>
          <p:sp>
            <p:nvSpPr>
              <p:cNvPr id="71"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72"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73" name="Rectangle 84"/>
              <p:cNvSpPr>
                <a:spLocks noChangeArrowheads="1"/>
              </p:cNvSpPr>
              <p:nvPr userDrawn="1"/>
            </p:nvSpPr>
            <p:spPr bwMode="ltGray">
              <a:xfrm rot="-2957028">
                <a:off x="907" y="2472"/>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74"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75"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76"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77"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78"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79" name="Rectangle 90"/>
              <p:cNvSpPr>
                <a:spLocks noChangeArrowheads="1"/>
              </p:cNvSpPr>
              <p:nvPr userDrawn="1"/>
            </p:nvSpPr>
            <p:spPr bwMode="ltGray">
              <a:xfrm rot="-3514633">
                <a:off x="837" y="2440"/>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0" name="Rectangle 91"/>
              <p:cNvSpPr>
                <a:spLocks noChangeArrowheads="1"/>
              </p:cNvSpPr>
              <p:nvPr userDrawn="1"/>
            </p:nvSpPr>
            <p:spPr bwMode="ltGray">
              <a:xfrm rot="-3220799">
                <a:off x="862" y="2452"/>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1"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2"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3" name="Rectangle 94"/>
              <p:cNvSpPr>
                <a:spLocks noChangeArrowheads="1"/>
              </p:cNvSpPr>
              <p:nvPr userDrawn="1"/>
            </p:nvSpPr>
            <p:spPr bwMode="ltGray">
              <a:xfrm rot="-4250359">
                <a:off x="708" y="2406"/>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4" name="Rectangle 95"/>
              <p:cNvSpPr>
                <a:spLocks noChangeArrowheads="1"/>
              </p:cNvSpPr>
              <p:nvPr userDrawn="1"/>
            </p:nvSpPr>
            <p:spPr bwMode="ltGray">
              <a:xfrm rot="-3989246">
                <a:off x="738" y="2410"/>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5" name="Rectangle 96"/>
              <p:cNvSpPr>
                <a:spLocks noChangeArrowheads="1"/>
              </p:cNvSpPr>
              <p:nvPr userDrawn="1"/>
            </p:nvSpPr>
            <p:spPr bwMode="ltGray">
              <a:xfrm rot="-4862215">
                <a:off x="503" y="239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6" name="Rectangle 97"/>
              <p:cNvSpPr>
                <a:spLocks noChangeArrowheads="1"/>
              </p:cNvSpPr>
              <p:nvPr userDrawn="1"/>
            </p:nvSpPr>
            <p:spPr bwMode="ltGray">
              <a:xfrm rot="-4673370">
                <a:off x="534" y="2392"/>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7"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8" name="Rectangle 99"/>
              <p:cNvSpPr>
                <a:spLocks noChangeArrowheads="1"/>
              </p:cNvSpPr>
              <p:nvPr userDrawn="1"/>
            </p:nvSpPr>
            <p:spPr bwMode="ltGray">
              <a:xfrm rot="-4580623">
                <a:off x="595" y="2390"/>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89"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0" name="Rectangle 101"/>
              <p:cNvSpPr>
                <a:spLocks noChangeArrowheads="1"/>
              </p:cNvSpPr>
              <p:nvPr userDrawn="1"/>
            </p:nvSpPr>
            <p:spPr bwMode="ltGray">
              <a:xfrm rot="-5360484">
                <a:off x="385" y="240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1" name="Rectangle 102"/>
              <p:cNvSpPr>
                <a:spLocks noChangeArrowheads="1"/>
              </p:cNvSpPr>
              <p:nvPr userDrawn="1"/>
            </p:nvSpPr>
            <p:spPr bwMode="ltGray">
              <a:xfrm rot="-5288939">
                <a:off x="419" y="240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2"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3"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4"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5"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6" name="Rectangle 107"/>
              <p:cNvSpPr>
                <a:spLocks noChangeArrowheads="1"/>
              </p:cNvSpPr>
              <p:nvPr userDrawn="1"/>
            </p:nvSpPr>
            <p:spPr bwMode="ltGray">
              <a:xfrm rot="-5919570">
                <a:off x="293" y="242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7" name="Rectangle 108"/>
              <p:cNvSpPr>
                <a:spLocks noChangeArrowheads="1"/>
              </p:cNvSpPr>
              <p:nvPr userDrawn="1"/>
            </p:nvSpPr>
            <p:spPr bwMode="ltGray">
              <a:xfrm rot="-7376291">
                <a:off x="6" y="254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8" name="Rectangle 109"/>
              <p:cNvSpPr>
                <a:spLocks noChangeArrowheads="1"/>
              </p:cNvSpPr>
              <p:nvPr userDrawn="1"/>
            </p:nvSpPr>
            <p:spPr bwMode="ltGray">
              <a:xfrm rot="-7168347">
                <a:off x="65" y="2516"/>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99"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0"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1"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2"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3"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4"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5"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6"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7"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8"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09"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0"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1"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2"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3"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4"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5"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6"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7"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8"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19"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0"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1"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2"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3"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4"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5"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6"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8"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9"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30"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31"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32"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33"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34"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35"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36"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37"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38"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en-US">
                  <a:latin typeface="Arial" charset="0"/>
                  <a:cs typeface="+mn-cs"/>
                </a:endParaRPr>
              </a:p>
            </p:txBody>
          </p:sp>
          <p:sp>
            <p:nvSpPr>
              <p:cNvPr id="139"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en-US">
                  <a:latin typeface="Arial" charset="0"/>
                  <a:cs typeface="+mn-cs"/>
                </a:endParaRPr>
              </a:p>
            </p:txBody>
          </p:sp>
          <p:sp>
            <p:nvSpPr>
              <p:cNvPr id="140"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pPr>
                  <a:defRPr/>
                </a:pPr>
                <a:endParaRPr lang="en-US">
                  <a:latin typeface="Arial" charset="0"/>
                  <a:cs typeface="+mn-cs"/>
                </a:endParaRPr>
              </a:p>
            </p:txBody>
          </p:sp>
          <p:sp>
            <p:nvSpPr>
              <p:cNvPr id="141"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pPr>
                  <a:defRPr/>
                </a:pPr>
                <a:endParaRPr lang="en-US">
                  <a:latin typeface="Arial" charset="0"/>
                  <a:cs typeface="+mn-cs"/>
                </a:endParaRPr>
              </a:p>
            </p:txBody>
          </p:sp>
        </p:grpSp>
      </p:grpSp>
      <p:sp>
        <p:nvSpPr>
          <p:cNvPr id="128153" name="Rectangle 153"/>
          <p:cNvSpPr>
            <a:spLocks noGrp="1" noChangeArrowheads="1"/>
          </p:cNvSpPr>
          <p:nvPr>
            <p:ph type="ctrTitle" sz="quarter"/>
          </p:nvPr>
        </p:nvSpPr>
        <p:spPr>
          <a:xfrm>
            <a:off x="685800" y="1768475"/>
            <a:ext cx="7772400" cy="1736725"/>
          </a:xfrm>
        </p:spPr>
        <p:txBody>
          <a:bodyPr anchor="b" anchorCtr="1"/>
          <a:lstStyle>
            <a:lvl1pPr>
              <a:defRPr sz="5400"/>
            </a:lvl1pPr>
          </a:lstStyle>
          <a:p>
            <a:r>
              <a:rPr lang="en-US"/>
              <a:t>Click to edit Master title style</a:t>
            </a:r>
          </a:p>
        </p:txBody>
      </p:sp>
      <p:sp>
        <p:nvSpPr>
          <p:cNvPr id="128154" name="Rectangle 154"/>
          <p:cNvSpPr>
            <a:spLocks noGrp="1" noChangeArrowheads="1"/>
          </p:cNvSpPr>
          <p:nvPr>
            <p:ph type="subTitle" sz="quarter" idx="1"/>
          </p:nvPr>
        </p:nvSpPr>
        <p:spPr>
          <a:xfrm>
            <a:off x="1371600" y="3886200"/>
            <a:ext cx="6400800" cy="1752600"/>
          </a:xfrm>
        </p:spPr>
        <p:txBody>
          <a:bodyPr/>
          <a:lstStyle>
            <a:lvl1pPr marL="0" indent="0" algn="ctr">
              <a:buFont typeface="Arial" charset="0"/>
              <a:buNone/>
              <a:defRPr/>
            </a:lvl1pPr>
          </a:lstStyle>
          <a:p>
            <a:r>
              <a:rPr lang="en-US"/>
              <a:t>Click to edit Master subtitle style</a:t>
            </a:r>
          </a:p>
        </p:txBody>
      </p:sp>
      <p:sp>
        <p:nvSpPr>
          <p:cNvPr id="155" name="Rectangle 155"/>
          <p:cNvSpPr>
            <a:spLocks noGrp="1" noChangeArrowheads="1"/>
          </p:cNvSpPr>
          <p:nvPr>
            <p:ph type="dt" sz="quarter" idx="10"/>
          </p:nvPr>
        </p:nvSpPr>
        <p:spPr>
          <a:xfrm>
            <a:off x="304800" y="6248400"/>
            <a:ext cx="2286000" cy="457200"/>
          </a:xfrm>
        </p:spPr>
        <p:txBody>
          <a:bodyPr/>
          <a:lstStyle>
            <a:lvl1pPr>
              <a:defRPr>
                <a:effectLst>
                  <a:outerShdw blurRad="38100" dist="38100" dir="2700000" algn="tl">
                    <a:srgbClr val="000000"/>
                  </a:outerShdw>
                </a:effectLst>
                <a:latin typeface="+mn-lt"/>
              </a:defRPr>
            </a:lvl1pPr>
          </a:lstStyle>
          <a:p>
            <a:pPr>
              <a:defRPr/>
            </a:pPr>
            <a:fld id="{347459B9-34D0-4CC2-9E5D-5F3728C0936E}" type="datetimeFigureOut">
              <a:rPr lang="en-US"/>
              <a:pPr>
                <a:defRPr/>
              </a:pPr>
              <a:t>1/8/2010</a:t>
            </a:fld>
            <a:endParaRPr lang="en-US"/>
          </a:p>
        </p:txBody>
      </p:sp>
      <p:sp>
        <p:nvSpPr>
          <p:cNvPr id="156" name="Rectangle 156"/>
          <p:cNvSpPr>
            <a:spLocks noGrp="1" noChangeArrowheads="1"/>
          </p:cNvSpPr>
          <p:nvPr>
            <p:ph type="ftr" sz="quarter" idx="11"/>
          </p:nvPr>
        </p:nvSpPr>
        <p:spPr>
          <a:xfrm>
            <a:off x="3124200" y="6248400"/>
            <a:ext cx="2895600" cy="457200"/>
          </a:xfrm>
        </p:spPr>
        <p:txBody>
          <a:bodyPr/>
          <a:lstStyle>
            <a:lvl1pPr>
              <a:defRPr>
                <a:effectLst>
                  <a:outerShdw blurRad="38100" dist="38100" dir="2700000" algn="tl">
                    <a:srgbClr val="000000"/>
                  </a:outerShdw>
                </a:effectLst>
                <a:latin typeface="+mn-lt"/>
              </a:defRPr>
            </a:lvl1pPr>
          </a:lstStyle>
          <a:p>
            <a:pPr>
              <a:defRPr/>
            </a:pPr>
            <a:endParaRPr lang="en-US"/>
          </a:p>
        </p:txBody>
      </p:sp>
      <p:sp>
        <p:nvSpPr>
          <p:cNvPr id="157" name="Rectangle 157"/>
          <p:cNvSpPr>
            <a:spLocks noGrp="1" noChangeArrowheads="1"/>
          </p:cNvSpPr>
          <p:nvPr>
            <p:ph type="sldNum" sz="quarter" idx="12"/>
          </p:nvPr>
        </p:nvSpPr>
        <p:spPr>
          <a:xfrm>
            <a:off x="6553200" y="6248400"/>
            <a:ext cx="2286000" cy="457200"/>
          </a:xfrm>
        </p:spPr>
        <p:txBody>
          <a:bodyPr/>
          <a:lstStyle>
            <a:lvl1pPr>
              <a:defRPr>
                <a:effectLst>
                  <a:outerShdw blurRad="38100" dist="38100" dir="2700000" algn="tl">
                    <a:srgbClr val="000000"/>
                  </a:outerShdw>
                </a:effectLst>
                <a:latin typeface="+mn-lt"/>
              </a:defRPr>
            </a:lvl1pPr>
          </a:lstStyle>
          <a:p>
            <a:pPr>
              <a:defRPr/>
            </a:pPr>
            <a:fld id="{D83DE34E-268B-45E2-B7EA-D96E75878AA4}" type="slidenum">
              <a:rPr lang="en-US"/>
              <a:pPr>
                <a:defRPr/>
              </a:pPr>
              <a:t>‹#›</a:t>
            </a:fld>
            <a:endParaRPr lang="en-U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54"/>
          <p:cNvSpPr>
            <a:spLocks noGrp="1" noChangeArrowheads="1"/>
          </p:cNvSpPr>
          <p:nvPr>
            <p:ph type="dt" sz="half" idx="10"/>
          </p:nvPr>
        </p:nvSpPr>
        <p:spPr>
          <a:ln/>
        </p:spPr>
        <p:txBody>
          <a:bodyPr/>
          <a:lstStyle>
            <a:lvl1pPr>
              <a:defRPr/>
            </a:lvl1pPr>
          </a:lstStyle>
          <a:p>
            <a:pPr>
              <a:defRPr/>
            </a:pPr>
            <a:fld id="{87AF34B9-E161-49F2-A160-7EF6332F4FB5}" type="datetimeFigureOut">
              <a:rPr lang="en-US"/>
              <a:pPr>
                <a:defRPr/>
              </a:pPr>
              <a:t>1/8/2010</a:t>
            </a:fld>
            <a:endParaRPr lang="en-US"/>
          </a:p>
        </p:txBody>
      </p:sp>
      <p:sp>
        <p:nvSpPr>
          <p:cNvPr id="5" name="Rectangle 155"/>
          <p:cNvSpPr>
            <a:spLocks noGrp="1" noChangeArrowheads="1"/>
          </p:cNvSpPr>
          <p:nvPr>
            <p:ph type="ftr" sz="quarter" idx="11"/>
          </p:nvPr>
        </p:nvSpPr>
        <p:spPr>
          <a:ln/>
        </p:spPr>
        <p:txBody>
          <a:bodyPr/>
          <a:lstStyle>
            <a:lvl1pPr>
              <a:defRPr/>
            </a:lvl1pPr>
          </a:lstStyle>
          <a:p>
            <a:pPr>
              <a:defRPr/>
            </a:pPr>
            <a:endParaRPr lang="en-US"/>
          </a:p>
        </p:txBody>
      </p:sp>
      <p:sp>
        <p:nvSpPr>
          <p:cNvPr id="6" name="Rectangle 156"/>
          <p:cNvSpPr>
            <a:spLocks noGrp="1" noChangeArrowheads="1"/>
          </p:cNvSpPr>
          <p:nvPr>
            <p:ph type="sldNum" sz="quarter" idx="12"/>
          </p:nvPr>
        </p:nvSpPr>
        <p:spPr>
          <a:ln/>
        </p:spPr>
        <p:txBody>
          <a:bodyPr/>
          <a:lstStyle>
            <a:lvl1pPr>
              <a:defRPr/>
            </a:lvl1pPr>
          </a:lstStyle>
          <a:p>
            <a:pPr>
              <a:defRPr/>
            </a:pPr>
            <a:fld id="{396B1B2E-74AE-4B5D-A139-15E88327C662}" type="slidenum">
              <a:rPr lang="en-US"/>
              <a:pPr>
                <a:defRPr/>
              </a:pPr>
              <a:t>‹#›</a:t>
            </a:fld>
            <a:endParaRPr lang="en-US"/>
          </a:p>
        </p:txBody>
      </p:sp>
    </p:spTree>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54"/>
          <p:cNvSpPr>
            <a:spLocks noGrp="1" noChangeArrowheads="1"/>
          </p:cNvSpPr>
          <p:nvPr>
            <p:ph type="dt" sz="half" idx="10"/>
          </p:nvPr>
        </p:nvSpPr>
        <p:spPr>
          <a:ln/>
        </p:spPr>
        <p:txBody>
          <a:bodyPr/>
          <a:lstStyle>
            <a:lvl1pPr>
              <a:defRPr/>
            </a:lvl1pPr>
          </a:lstStyle>
          <a:p>
            <a:pPr>
              <a:defRPr/>
            </a:pPr>
            <a:fld id="{B4D2285C-1C54-40C7-B4D4-C9380BF0EAB0}" type="datetimeFigureOut">
              <a:rPr lang="en-US"/>
              <a:pPr>
                <a:defRPr/>
              </a:pPr>
              <a:t>1/8/2010</a:t>
            </a:fld>
            <a:endParaRPr lang="en-US"/>
          </a:p>
        </p:txBody>
      </p:sp>
      <p:sp>
        <p:nvSpPr>
          <p:cNvPr id="5" name="Rectangle 155"/>
          <p:cNvSpPr>
            <a:spLocks noGrp="1" noChangeArrowheads="1"/>
          </p:cNvSpPr>
          <p:nvPr>
            <p:ph type="ftr" sz="quarter" idx="11"/>
          </p:nvPr>
        </p:nvSpPr>
        <p:spPr>
          <a:ln/>
        </p:spPr>
        <p:txBody>
          <a:bodyPr/>
          <a:lstStyle>
            <a:lvl1pPr>
              <a:defRPr/>
            </a:lvl1pPr>
          </a:lstStyle>
          <a:p>
            <a:pPr>
              <a:defRPr/>
            </a:pPr>
            <a:endParaRPr lang="en-US"/>
          </a:p>
        </p:txBody>
      </p:sp>
      <p:sp>
        <p:nvSpPr>
          <p:cNvPr id="6" name="Rectangle 156"/>
          <p:cNvSpPr>
            <a:spLocks noGrp="1" noChangeArrowheads="1"/>
          </p:cNvSpPr>
          <p:nvPr>
            <p:ph type="sldNum" sz="quarter" idx="12"/>
          </p:nvPr>
        </p:nvSpPr>
        <p:spPr>
          <a:ln/>
        </p:spPr>
        <p:txBody>
          <a:bodyPr/>
          <a:lstStyle>
            <a:lvl1pPr>
              <a:defRPr/>
            </a:lvl1pPr>
          </a:lstStyle>
          <a:p>
            <a:pPr>
              <a:defRPr/>
            </a:pPr>
            <a:fld id="{5C13CB14-9EE1-43A4-A23E-2FAE3BA7FFA3}" type="slidenum">
              <a:rPr lang="en-US"/>
              <a:pPr>
                <a:defRPr/>
              </a:pPr>
              <a:t>‹#›</a:t>
            </a:fld>
            <a:endParaRPr lang="en-US"/>
          </a:p>
        </p:txBody>
      </p:sp>
    </p:spTree>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54"/>
          <p:cNvSpPr>
            <a:spLocks noGrp="1" noChangeArrowheads="1"/>
          </p:cNvSpPr>
          <p:nvPr>
            <p:ph type="dt" sz="half" idx="10"/>
          </p:nvPr>
        </p:nvSpPr>
        <p:spPr>
          <a:ln/>
        </p:spPr>
        <p:txBody>
          <a:bodyPr/>
          <a:lstStyle>
            <a:lvl1pPr>
              <a:defRPr/>
            </a:lvl1pPr>
          </a:lstStyle>
          <a:p>
            <a:pPr>
              <a:defRPr/>
            </a:pPr>
            <a:fld id="{505E3120-AD27-4025-AC44-AD246E8B1C97}" type="datetimeFigureOut">
              <a:rPr lang="en-US"/>
              <a:pPr>
                <a:defRPr/>
              </a:pPr>
              <a:t>1/8/2010</a:t>
            </a:fld>
            <a:endParaRPr lang="en-US"/>
          </a:p>
        </p:txBody>
      </p:sp>
      <p:sp>
        <p:nvSpPr>
          <p:cNvPr id="6" name="Rectangle 155"/>
          <p:cNvSpPr>
            <a:spLocks noGrp="1" noChangeArrowheads="1"/>
          </p:cNvSpPr>
          <p:nvPr>
            <p:ph type="ftr" sz="quarter" idx="11"/>
          </p:nvPr>
        </p:nvSpPr>
        <p:spPr>
          <a:ln/>
        </p:spPr>
        <p:txBody>
          <a:bodyPr/>
          <a:lstStyle>
            <a:lvl1pPr>
              <a:defRPr/>
            </a:lvl1pPr>
          </a:lstStyle>
          <a:p>
            <a:pPr>
              <a:defRPr/>
            </a:pPr>
            <a:endParaRPr lang="en-US"/>
          </a:p>
        </p:txBody>
      </p:sp>
      <p:sp>
        <p:nvSpPr>
          <p:cNvPr id="7" name="Rectangle 156"/>
          <p:cNvSpPr>
            <a:spLocks noGrp="1" noChangeArrowheads="1"/>
          </p:cNvSpPr>
          <p:nvPr>
            <p:ph type="sldNum" sz="quarter" idx="12"/>
          </p:nvPr>
        </p:nvSpPr>
        <p:spPr>
          <a:ln/>
        </p:spPr>
        <p:txBody>
          <a:bodyPr/>
          <a:lstStyle>
            <a:lvl1pPr>
              <a:defRPr/>
            </a:lvl1pPr>
          </a:lstStyle>
          <a:p>
            <a:pPr>
              <a:defRPr/>
            </a:pPr>
            <a:fld id="{BA2A505D-AAB7-40FE-941A-AEEB93B23E5C}" type="slidenum">
              <a:rPr lang="en-US"/>
              <a:pPr>
                <a:defRPr/>
              </a:pPr>
              <a:t>‹#›</a:t>
            </a:fld>
            <a:endParaRPr lang="en-US"/>
          </a:p>
        </p:txBody>
      </p:sp>
    </p:spTree>
  </p:cSld>
  <p:clrMapOvr>
    <a:masterClrMapping/>
  </p:clrMapOvr>
  <p:transition>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54"/>
          <p:cNvSpPr>
            <a:spLocks noGrp="1" noChangeArrowheads="1"/>
          </p:cNvSpPr>
          <p:nvPr>
            <p:ph type="dt" sz="half" idx="10"/>
          </p:nvPr>
        </p:nvSpPr>
        <p:spPr>
          <a:ln/>
        </p:spPr>
        <p:txBody>
          <a:bodyPr/>
          <a:lstStyle>
            <a:lvl1pPr>
              <a:defRPr/>
            </a:lvl1pPr>
          </a:lstStyle>
          <a:p>
            <a:pPr>
              <a:defRPr/>
            </a:pPr>
            <a:fld id="{E288240C-64A8-4472-A0A2-ECD4AA8D2B02}" type="datetimeFigureOut">
              <a:rPr lang="en-US"/>
              <a:pPr>
                <a:defRPr/>
              </a:pPr>
              <a:t>1/8/2010</a:t>
            </a:fld>
            <a:endParaRPr lang="en-US"/>
          </a:p>
        </p:txBody>
      </p:sp>
      <p:sp>
        <p:nvSpPr>
          <p:cNvPr id="8" name="Rectangle 155"/>
          <p:cNvSpPr>
            <a:spLocks noGrp="1" noChangeArrowheads="1"/>
          </p:cNvSpPr>
          <p:nvPr>
            <p:ph type="ftr" sz="quarter" idx="11"/>
          </p:nvPr>
        </p:nvSpPr>
        <p:spPr>
          <a:ln/>
        </p:spPr>
        <p:txBody>
          <a:bodyPr/>
          <a:lstStyle>
            <a:lvl1pPr>
              <a:defRPr/>
            </a:lvl1pPr>
          </a:lstStyle>
          <a:p>
            <a:pPr>
              <a:defRPr/>
            </a:pPr>
            <a:endParaRPr lang="en-US"/>
          </a:p>
        </p:txBody>
      </p:sp>
      <p:sp>
        <p:nvSpPr>
          <p:cNvPr id="9" name="Rectangle 156"/>
          <p:cNvSpPr>
            <a:spLocks noGrp="1" noChangeArrowheads="1"/>
          </p:cNvSpPr>
          <p:nvPr>
            <p:ph type="sldNum" sz="quarter" idx="12"/>
          </p:nvPr>
        </p:nvSpPr>
        <p:spPr>
          <a:ln/>
        </p:spPr>
        <p:txBody>
          <a:bodyPr/>
          <a:lstStyle>
            <a:lvl1pPr>
              <a:defRPr/>
            </a:lvl1pPr>
          </a:lstStyle>
          <a:p>
            <a:pPr>
              <a:defRPr/>
            </a:pPr>
            <a:fld id="{C31BBF47-D194-4D20-BF4E-4FAC0042905B}" type="slidenum">
              <a:rPr lang="en-US"/>
              <a:pPr>
                <a:defRPr/>
              </a:pPr>
              <a:t>‹#›</a:t>
            </a:fld>
            <a:endParaRPr lang="en-US"/>
          </a:p>
        </p:txBody>
      </p:sp>
    </p:spTree>
  </p:cSld>
  <p:clrMapOvr>
    <a:masterClrMapping/>
  </p:clrMapOvr>
  <p:transition>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54"/>
          <p:cNvSpPr>
            <a:spLocks noGrp="1" noChangeArrowheads="1"/>
          </p:cNvSpPr>
          <p:nvPr>
            <p:ph type="dt" sz="half" idx="10"/>
          </p:nvPr>
        </p:nvSpPr>
        <p:spPr>
          <a:ln/>
        </p:spPr>
        <p:txBody>
          <a:bodyPr/>
          <a:lstStyle>
            <a:lvl1pPr>
              <a:defRPr/>
            </a:lvl1pPr>
          </a:lstStyle>
          <a:p>
            <a:pPr>
              <a:defRPr/>
            </a:pPr>
            <a:fld id="{9767D022-2AE0-4DC1-9FA4-C3A161F8B316}" type="datetimeFigureOut">
              <a:rPr lang="en-US"/>
              <a:pPr>
                <a:defRPr/>
              </a:pPr>
              <a:t>1/8/2010</a:t>
            </a:fld>
            <a:endParaRPr lang="en-US"/>
          </a:p>
        </p:txBody>
      </p:sp>
      <p:sp>
        <p:nvSpPr>
          <p:cNvPr id="4" name="Rectangle 155"/>
          <p:cNvSpPr>
            <a:spLocks noGrp="1" noChangeArrowheads="1"/>
          </p:cNvSpPr>
          <p:nvPr>
            <p:ph type="ftr" sz="quarter" idx="11"/>
          </p:nvPr>
        </p:nvSpPr>
        <p:spPr>
          <a:ln/>
        </p:spPr>
        <p:txBody>
          <a:bodyPr/>
          <a:lstStyle>
            <a:lvl1pPr>
              <a:defRPr/>
            </a:lvl1pPr>
          </a:lstStyle>
          <a:p>
            <a:pPr>
              <a:defRPr/>
            </a:pPr>
            <a:endParaRPr lang="en-US"/>
          </a:p>
        </p:txBody>
      </p:sp>
      <p:sp>
        <p:nvSpPr>
          <p:cNvPr id="5" name="Rectangle 156"/>
          <p:cNvSpPr>
            <a:spLocks noGrp="1" noChangeArrowheads="1"/>
          </p:cNvSpPr>
          <p:nvPr>
            <p:ph type="sldNum" sz="quarter" idx="12"/>
          </p:nvPr>
        </p:nvSpPr>
        <p:spPr>
          <a:ln/>
        </p:spPr>
        <p:txBody>
          <a:bodyPr/>
          <a:lstStyle>
            <a:lvl1pPr>
              <a:defRPr/>
            </a:lvl1pPr>
          </a:lstStyle>
          <a:p>
            <a:pPr>
              <a:defRPr/>
            </a:pPr>
            <a:fld id="{F2B3E06A-724E-4276-ACEC-9FFC658C6224}" type="slidenum">
              <a:rPr lang="en-US"/>
              <a:pPr>
                <a:defRPr/>
              </a:pPr>
              <a:t>‹#›</a:t>
            </a:fld>
            <a:endParaRPr lang="en-US"/>
          </a:p>
        </p:txBody>
      </p:sp>
    </p:spTree>
  </p:cSld>
  <p:clrMapOvr>
    <a:masterClrMapping/>
  </p:clrMapOvr>
  <p:transition>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4"/>
          <p:cNvSpPr>
            <a:spLocks noGrp="1" noChangeArrowheads="1"/>
          </p:cNvSpPr>
          <p:nvPr>
            <p:ph type="dt" sz="half" idx="10"/>
          </p:nvPr>
        </p:nvSpPr>
        <p:spPr>
          <a:ln/>
        </p:spPr>
        <p:txBody>
          <a:bodyPr/>
          <a:lstStyle>
            <a:lvl1pPr>
              <a:defRPr/>
            </a:lvl1pPr>
          </a:lstStyle>
          <a:p>
            <a:pPr>
              <a:defRPr/>
            </a:pPr>
            <a:fld id="{32A54ED8-045C-4928-A4A7-659569988203}" type="datetimeFigureOut">
              <a:rPr lang="en-US"/>
              <a:pPr>
                <a:defRPr/>
              </a:pPr>
              <a:t>1/8/2010</a:t>
            </a:fld>
            <a:endParaRPr lang="en-US"/>
          </a:p>
        </p:txBody>
      </p:sp>
      <p:sp>
        <p:nvSpPr>
          <p:cNvPr id="3" name="Rectangle 155"/>
          <p:cNvSpPr>
            <a:spLocks noGrp="1" noChangeArrowheads="1"/>
          </p:cNvSpPr>
          <p:nvPr>
            <p:ph type="ftr" sz="quarter" idx="11"/>
          </p:nvPr>
        </p:nvSpPr>
        <p:spPr>
          <a:ln/>
        </p:spPr>
        <p:txBody>
          <a:bodyPr/>
          <a:lstStyle>
            <a:lvl1pPr>
              <a:defRPr/>
            </a:lvl1pPr>
          </a:lstStyle>
          <a:p>
            <a:pPr>
              <a:defRPr/>
            </a:pPr>
            <a:endParaRPr lang="en-US"/>
          </a:p>
        </p:txBody>
      </p:sp>
      <p:sp>
        <p:nvSpPr>
          <p:cNvPr id="4" name="Rectangle 156"/>
          <p:cNvSpPr>
            <a:spLocks noGrp="1" noChangeArrowheads="1"/>
          </p:cNvSpPr>
          <p:nvPr>
            <p:ph type="sldNum" sz="quarter" idx="12"/>
          </p:nvPr>
        </p:nvSpPr>
        <p:spPr>
          <a:ln/>
        </p:spPr>
        <p:txBody>
          <a:bodyPr/>
          <a:lstStyle>
            <a:lvl1pPr>
              <a:defRPr/>
            </a:lvl1pPr>
          </a:lstStyle>
          <a:p>
            <a:pPr>
              <a:defRPr/>
            </a:pPr>
            <a:fld id="{3394A47B-DAA8-4028-B405-A0CA3E113A2F}" type="slidenum">
              <a:rPr lang="en-US"/>
              <a:pPr>
                <a:defRPr/>
              </a:pPr>
              <a:t>‹#›</a:t>
            </a:fld>
            <a:endParaRPr lang="en-US"/>
          </a:p>
        </p:txBody>
      </p:sp>
    </p:spTree>
  </p:cSld>
  <p:clrMapOvr>
    <a:masterClrMapping/>
  </p:clrMapOvr>
  <p:transition>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54"/>
          <p:cNvSpPr>
            <a:spLocks noGrp="1" noChangeArrowheads="1"/>
          </p:cNvSpPr>
          <p:nvPr>
            <p:ph type="dt" sz="half" idx="10"/>
          </p:nvPr>
        </p:nvSpPr>
        <p:spPr>
          <a:ln/>
        </p:spPr>
        <p:txBody>
          <a:bodyPr/>
          <a:lstStyle>
            <a:lvl1pPr>
              <a:defRPr/>
            </a:lvl1pPr>
          </a:lstStyle>
          <a:p>
            <a:pPr>
              <a:defRPr/>
            </a:pPr>
            <a:fld id="{8C4E77EE-9729-409A-92A8-F98117CE16FC}" type="datetimeFigureOut">
              <a:rPr lang="en-US"/>
              <a:pPr>
                <a:defRPr/>
              </a:pPr>
              <a:t>1/8/2010</a:t>
            </a:fld>
            <a:endParaRPr lang="en-US"/>
          </a:p>
        </p:txBody>
      </p:sp>
      <p:sp>
        <p:nvSpPr>
          <p:cNvPr id="6" name="Rectangle 155"/>
          <p:cNvSpPr>
            <a:spLocks noGrp="1" noChangeArrowheads="1"/>
          </p:cNvSpPr>
          <p:nvPr>
            <p:ph type="ftr" sz="quarter" idx="11"/>
          </p:nvPr>
        </p:nvSpPr>
        <p:spPr>
          <a:ln/>
        </p:spPr>
        <p:txBody>
          <a:bodyPr/>
          <a:lstStyle>
            <a:lvl1pPr>
              <a:defRPr/>
            </a:lvl1pPr>
          </a:lstStyle>
          <a:p>
            <a:pPr>
              <a:defRPr/>
            </a:pPr>
            <a:endParaRPr lang="en-US"/>
          </a:p>
        </p:txBody>
      </p:sp>
      <p:sp>
        <p:nvSpPr>
          <p:cNvPr id="7" name="Rectangle 156"/>
          <p:cNvSpPr>
            <a:spLocks noGrp="1" noChangeArrowheads="1"/>
          </p:cNvSpPr>
          <p:nvPr>
            <p:ph type="sldNum" sz="quarter" idx="12"/>
          </p:nvPr>
        </p:nvSpPr>
        <p:spPr>
          <a:ln/>
        </p:spPr>
        <p:txBody>
          <a:bodyPr/>
          <a:lstStyle>
            <a:lvl1pPr>
              <a:defRPr/>
            </a:lvl1pPr>
          </a:lstStyle>
          <a:p>
            <a:pPr>
              <a:defRPr/>
            </a:pPr>
            <a:fld id="{F1D4E41C-0E7C-42E7-812F-61D550885519}" type="slidenum">
              <a:rPr lang="en-US"/>
              <a:pPr>
                <a:defRPr/>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82E3B06-73D1-4B91-B3C4-2B2ABCD5C593}" type="datetimeFigureOut">
              <a:rPr lang="en-US"/>
              <a:pPr>
                <a:defRPr/>
              </a:pPr>
              <a:t>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1AA5F63-7BA3-47F7-A4B0-063CADB97598}" type="slidenum">
              <a:rPr lang="en-US"/>
              <a:pPr>
                <a:defRPr/>
              </a:pPr>
              <a:t>‹#›</a:t>
            </a:fld>
            <a:endParaRPr lang="en-US"/>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54"/>
          <p:cNvSpPr>
            <a:spLocks noGrp="1" noChangeArrowheads="1"/>
          </p:cNvSpPr>
          <p:nvPr>
            <p:ph type="dt" sz="half" idx="10"/>
          </p:nvPr>
        </p:nvSpPr>
        <p:spPr>
          <a:ln/>
        </p:spPr>
        <p:txBody>
          <a:bodyPr/>
          <a:lstStyle>
            <a:lvl1pPr>
              <a:defRPr/>
            </a:lvl1pPr>
          </a:lstStyle>
          <a:p>
            <a:pPr>
              <a:defRPr/>
            </a:pPr>
            <a:fld id="{9CCE3914-E6C8-41D3-9652-31841DF57C55}" type="datetimeFigureOut">
              <a:rPr lang="en-US"/>
              <a:pPr>
                <a:defRPr/>
              </a:pPr>
              <a:t>1/8/2010</a:t>
            </a:fld>
            <a:endParaRPr lang="en-US"/>
          </a:p>
        </p:txBody>
      </p:sp>
      <p:sp>
        <p:nvSpPr>
          <p:cNvPr id="6" name="Rectangle 155"/>
          <p:cNvSpPr>
            <a:spLocks noGrp="1" noChangeArrowheads="1"/>
          </p:cNvSpPr>
          <p:nvPr>
            <p:ph type="ftr" sz="quarter" idx="11"/>
          </p:nvPr>
        </p:nvSpPr>
        <p:spPr>
          <a:ln/>
        </p:spPr>
        <p:txBody>
          <a:bodyPr/>
          <a:lstStyle>
            <a:lvl1pPr>
              <a:defRPr/>
            </a:lvl1pPr>
          </a:lstStyle>
          <a:p>
            <a:pPr>
              <a:defRPr/>
            </a:pPr>
            <a:endParaRPr lang="en-US"/>
          </a:p>
        </p:txBody>
      </p:sp>
      <p:sp>
        <p:nvSpPr>
          <p:cNvPr id="7" name="Rectangle 156"/>
          <p:cNvSpPr>
            <a:spLocks noGrp="1" noChangeArrowheads="1"/>
          </p:cNvSpPr>
          <p:nvPr>
            <p:ph type="sldNum" sz="quarter" idx="12"/>
          </p:nvPr>
        </p:nvSpPr>
        <p:spPr>
          <a:ln/>
        </p:spPr>
        <p:txBody>
          <a:bodyPr/>
          <a:lstStyle>
            <a:lvl1pPr>
              <a:defRPr/>
            </a:lvl1pPr>
          </a:lstStyle>
          <a:p>
            <a:pPr>
              <a:defRPr/>
            </a:pPr>
            <a:fld id="{0B7A2694-1214-4C50-82C5-7AEA7E12F0CD}" type="slidenum">
              <a:rPr lang="en-US"/>
              <a:pPr>
                <a:defRPr/>
              </a:pPr>
              <a:t>‹#›</a:t>
            </a:fld>
            <a:endParaRPr lang="en-US"/>
          </a:p>
        </p:txBody>
      </p:sp>
    </p:spTree>
  </p:cSld>
  <p:clrMapOvr>
    <a:masterClrMapping/>
  </p:clrMapOvr>
  <p:transition>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54"/>
          <p:cNvSpPr>
            <a:spLocks noGrp="1" noChangeArrowheads="1"/>
          </p:cNvSpPr>
          <p:nvPr>
            <p:ph type="dt" sz="half" idx="10"/>
          </p:nvPr>
        </p:nvSpPr>
        <p:spPr>
          <a:ln/>
        </p:spPr>
        <p:txBody>
          <a:bodyPr/>
          <a:lstStyle>
            <a:lvl1pPr>
              <a:defRPr/>
            </a:lvl1pPr>
          </a:lstStyle>
          <a:p>
            <a:pPr>
              <a:defRPr/>
            </a:pPr>
            <a:fld id="{9390107F-FB14-4D04-8BC2-D6491D6DCF7A}" type="datetimeFigureOut">
              <a:rPr lang="en-US"/>
              <a:pPr>
                <a:defRPr/>
              </a:pPr>
              <a:t>1/8/2010</a:t>
            </a:fld>
            <a:endParaRPr lang="en-US"/>
          </a:p>
        </p:txBody>
      </p:sp>
      <p:sp>
        <p:nvSpPr>
          <p:cNvPr id="5" name="Rectangle 155"/>
          <p:cNvSpPr>
            <a:spLocks noGrp="1" noChangeArrowheads="1"/>
          </p:cNvSpPr>
          <p:nvPr>
            <p:ph type="ftr" sz="quarter" idx="11"/>
          </p:nvPr>
        </p:nvSpPr>
        <p:spPr>
          <a:ln/>
        </p:spPr>
        <p:txBody>
          <a:bodyPr/>
          <a:lstStyle>
            <a:lvl1pPr>
              <a:defRPr/>
            </a:lvl1pPr>
          </a:lstStyle>
          <a:p>
            <a:pPr>
              <a:defRPr/>
            </a:pPr>
            <a:endParaRPr lang="en-US"/>
          </a:p>
        </p:txBody>
      </p:sp>
      <p:sp>
        <p:nvSpPr>
          <p:cNvPr id="6" name="Rectangle 156"/>
          <p:cNvSpPr>
            <a:spLocks noGrp="1" noChangeArrowheads="1"/>
          </p:cNvSpPr>
          <p:nvPr>
            <p:ph type="sldNum" sz="quarter" idx="12"/>
          </p:nvPr>
        </p:nvSpPr>
        <p:spPr>
          <a:ln/>
        </p:spPr>
        <p:txBody>
          <a:bodyPr/>
          <a:lstStyle>
            <a:lvl1pPr>
              <a:defRPr/>
            </a:lvl1pPr>
          </a:lstStyle>
          <a:p>
            <a:pPr>
              <a:defRPr/>
            </a:pPr>
            <a:fld id="{7FA528C2-FDFA-464F-A919-B5C1325AA013}" type="slidenum">
              <a:rPr lang="en-US"/>
              <a:pPr>
                <a:defRPr/>
              </a:pPr>
              <a:t>‹#›</a:t>
            </a:fld>
            <a:endParaRPr lang="en-US"/>
          </a:p>
        </p:txBody>
      </p:sp>
    </p:spTree>
  </p:cSld>
  <p:clrMapOvr>
    <a:masterClrMapping/>
  </p:clrMapOvr>
  <p:transition>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7188" y="228600"/>
            <a:ext cx="2135187" cy="5870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625" y="228600"/>
            <a:ext cx="6253163" cy="5870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54"/>
          <p:cNvSpPr>
            <a:spLocks noGrp="1" noChangeArrowheads="1"/>
          </p:cNvSpPr>
          <p:nvPr>
            <p:ph type="dt" sz="half" idx="10"/>
          </p:nvPr>
        </p:nvSpPr>
        <p:spPr>
          <a:ln/>
        </p:spPr>
        <p:txBody>
          <a:bodyPr/>
          <a:lstStyle>
            <a:lvl1pPr>
              <a:defRPr/>
            </a:lvl1pPr>
          </a:lstStyle>
          <a:p>
            <a:pPr>
              <a:defRPr/>
            </a:pPr>
            <a:fld id="{C69D3576-A323-40F2-8443-3E2267050537}" type="datetimeFigureOut">
              <a:rPr lang="en-US"/>
              <a:pPr>
                <a:defRPr/>
              </a:pPr>
              <a:t>1/8/2010</a:t>
            </a:fld>
            <a:endParaRPr lang="en-US"/>
          </a:p>
        </p:txBody>
      </p:sp>
      <p:sp>
        <p:nvSpPr>
          <p:cNvPr id="5" name="Rectangle 155"/>
          <p:cNvSpPr>
            <a:spLocks noGrp="1" noChangeArrowheads="1"/>
          </p:cNvSpPr>
          <p:nvPr>
            <p:ph type="ftr" sz="quarter" idx="11"/>
          </p:nvPr>
        </p:nvSpPr>
        <p:spPr>
          <a:ln/>
        </p:spPr>
        <p:txBody>
          <a:bodyPr/>
          <a:lstStyle>
            <a:lvl1pPr>
              <a:defRPr/>
            </a:lvl1pPr>
          </a:lstStyle>
          <a:p>
            <a:pPr>
              <a:defRPr/>
            </a:pPr>
            <a:endParaRPr lang="en-US"/>
          </a:p>
        </p:txBody>
      </p:sp>
      <p:sp>
        <p:nvSpPr>
          <p:cNvPr id="6" name="Rectangle 156"/>
          <p:cNvSpPr>
            <a:spLocks noGrp="1" noChangeArrowheads="1"/>
          </p:cNvSpPr>
          <p:nvPr>
            <p:ph type="sldNum" sz="quarter" idx="12"/>
          </p:nvPr>
        </p:nvSpPr>
        <p:spPr>
          <a:ln/>
        </p:spPr>
        <p:txBody>
          <a:bodyPr/>
          <a:lstStyle>
            <a:lvl1pPr>
              <a:defRPr/>
            </a:lvl1pPr>
          </a:lstStyle>
          <a:p>
            <a:pPr>
              <a:defRPr/>
            </a:pPr>
            <a:fld id="{A2844A53-C5F6-41EE-BC27-A7EF4E7B9E35}" type="slidenum">
              <a:rPr lang="en-US"/>
              <a:pPr>
                <a:defRPr/>
              </a:pPr>
              <a:t>‹#›</a:t>
            </a:fld>
            <a:endParaRPr lang="en-US"/>
          </a:p>
        </p:txBody>
      </p:sp>
    </p:spTree>
  </p:cSld>
  <p:clrMapOvr>
    <a:masterClrMapping/>
  </p:clrMapOvr>
  <p:transition>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reeform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Title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29"/>
          <p:cNvSpPr>
            <a:spLocks noGrp="1"/>
          </p:cNvSpPr>
          <p:nvPr>
            <p:ph type="dt" sz="half" idx="10"/>
          </p:nvPr>
        </p:nvSpPr>
        <p:spPr/>
        <p:txBody>
          <a:bodyPr/>
          <a:lstStyle>
            <a:lvl1pPr>
              <a:defRPr/>
            </a:lvl1pPr>
          </a:lstStyle>
          <a:p>
            <a:pPr>
              <a:defRPr/>
            </a:pPr>
            <a:fld id="{9F9E51A6-EED5-430E-AFF4-C65DB136F925}" type="datetimeFigureOut">
              <a:rPr lang="en-US"/>
              <a:pPr>
                <a:defRPr/>
              </a:pPr>
              <a:t>1/8/2010</a:t>
            </a:fld>
            <a:endParaRPr lang="en-US"/>
          </a:p>
        </p:txBody>
      </p:sp>
      <p:sp>
        <p:nvSpPr>
          <p:cNvPr id="7" name="Footer Placeholder 18"/>
          <p:cNvSpPr>
            <a:spLocks noGrp="1"/>
          </p:cNvSpPr>
          <p:nvPr>
            <p:ph type="ftr" sz="quarter" idx="11"/>
          </p:nvPr>
        </p:nvSpPr>
        <p:spPr/>
        <p:txBody>
          <a:bodyPr/>
          <a:lstStyle>
            <a:lvl1pPr>
              <a:defRPr/>
            </a:lvl1pPr>
          </a:lstStyle>
          <a:p>
            <a:pPr>
              <a:defRPr/>
            </a:pPr>
            <a:endParaRPr lang="en-US"/>
          </a:p>
        </p:txBody>
      </p:sp>
      <p:sp>
        <p:nvSpPr>
          <p:cNvPr id="8" name="Slide Number Placeholder 26"/>
          <p:cNvSpPr>
            <a:spLocks noGrp="1"/>
          </p:cNvSpPr>
          <p:nvPr>
            <p:ph type="sldNum" sz="quarter" idx="12"/>
          </p:nvPr>
        </p:nvSpPr>
        <p:spPr/>
        <p:txBody>
          <a:bodyPr/>
          <a:lstStyle>
            <a:lvl1pPr>
              <a:defRPr/>
            </a:lvl1pPr>
          </a:lstStyle>
          <a:p>
            <a:pPr>
              <a:defRPr/>
            </a:pPr>
            <a:fld id="{9F820BF9-CA60-458C-99BB-3D4237933F1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9E31C1BA-5B85-4BD6-B7D6-53582C54CA3D}" type="datetimeFigureOut">
              <a:rPr lang="en-US"/>
              <a:pPr>
                <a:defRPr/>
              </a:pPr>
              <a:t>1/8/2010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4BA601E3-E44B-4F9F-9460-2708E4CEA14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21E17CB9-9361-4904-8826-A39FCCDF93A2}" type="datetimeFigureOut">
              <a:rPr lang="en-US"/>
              <a:pPr>
                <a:defRPr/>
              </a:pPr>
              <a:t>1/8/2010</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8D765813-5EDD-424D-8261-79797F69C413}" type="slidenum">
              <a:rPr lang="en-US"/>
              <a:pPr>
                <a:defRPr/>
              </a:pPr>
              <a:t>‹#›</a:t>
            </a:fld>
            <a:endParaRPr lang="en-US"/>
          </a:p>
        </p:txBody>
      </p:sp>
    </p:spTree>
  </p:cSld>
  <p:clrMapOvr>
    <a:masterClrMapping/>
  </p:clrMapOvr>
  <p:transition>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1F37B79A-1D1D-4DAA-BA0B-D69AA17C3762}" type="datetimeFigureOut">
              <a:rPr lang="en-US"/>
              <a:pPr>
                <a:defRPr/>
              </a:pPr>
              <a:t>1/8/2010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861991A-34C1-4B13-BB33-7F79AE897526}" type="slidenum">
              <a:rPr lang="en-US"/>
              <a:pPr>
                <a:defRPr/>
              </a:pPr>
              <a:t>‹#›</a:t>
            </a:fld>
            <a:endParaRPr lang="en-US"/>
          </a:p>
        </p:txBody>
      </p:sp>
    </p:spTree>
  </p:cSld>
  <p:clrMapOvr>
    <a:masterClrMapping/>
  </p:clrMapOvr>
  <p:transition>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4"/>
          <p:cNvSpPr>
            <a:spLocks noGrp="1"/>
          </p:cNvSpPr>
          <p:nvPr>
            <p:ph type="dt" sz="half" idx="10"/>
          </p:nvPr>
        </p:nvSpPr>
        <p:spPr/>
        <p:txBody>
          <a:bodyPr/>
          <a:lstStyle>
            <a:lvl1pPr>
              <a:defRPr/>
            </a:lvl1pPr>
          </a:lstStyle>
          <a:p>
            <a:pPr>
              <a:defRPr/>
            </a:pPr>
            <a:fld id="{859BA7CF-D7F5-4B32-9B4B-B3DAD7F858B6}" type="datetimeFigureOut">
              <a:rPr lang="en-US"/>
              <a:pPr>
                <a:defRPr/>
              </a:pPr>
              <a:t>1/8/2010</a:t>
            </a:fld>
            <a:endParaRPr lang="en-US"/>
          </a:p>
        </p:txBody>
      </p:sp>
      <p:sp>
        <p:nvSpPr>
          <p:cNvPr id="5" name="Footer Placeholder 5"/>
          <p:cNvSpPr>
            <a:spLocks noGrp="1"/>
          </p:cNvSpPr>
          <p:nvPr>
            <p:ph type="ftr" sz="quarter" idx="11"/>
          </p:nvPr>
        </p:nvSpPr>
        <p:spPr/>
        <p:txBody>
          <a:bodyPr/>
          <a:lstStyle>
            <a:lvl1pPr>
              <a:defRPr/>
            </a:lvl1pPr>
          </a:lstStyle>
          <a:p>
            <a:pPr>
              <a:defRPr/>
            </a:pPr>
            <a:endParaRPr lang="en-US"/>
          </a:p>
        </p:txBody>
      </p:sp>
      <p:sp>
        <p:nvSpPr>
          <p:cNvPr id="6" name="Slide Number Placeholder 6"/>
          <p:cNvSpPr>
            <a:spLocks noGrp="1"/>
          </p:cNvSpPr>
          <p:nvPr>
            <p:ph type="sldNum" sz="quarter" idx="12"/>
          </p:nvPr>
        </p:nvSpPr>
        <p:spPr/>
        <p:txBody>
          <a:bodyPr/>
          <a:lstStyle>
            <a:lvl1pPr>
              <a:defRPr/>
            </a:lvl1pPr>
          </a:lstStyle>
          <a:p>
            <a:pPr>
              <a:defRPr/>
            </a:pPr>
            <a:fld id="{B4B55C75-E869-4133-A869-BCE84F5CEC38}" type="slidenum">
              <a:rPr lang="en-US"/>
              <a:pPr>
                <a:defRPr/>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FDD2AE4-EE42-4800-996C-0062DF635533}" type="datetimeFigureOut">
              <a:rPr lang="en-US"/>
              <a:pPr>
                <a:defRPr/>
              </a:pPr>
              <a:t>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C8D457-150D-445A-AEB3-0E266F131C37}" type="slidenum">
              <a:rPr lang="en-US"/>
              <a:pPr>
                <a:defRPr/>
              </a:pPr>
              <a:t>‹#›</a:t>
            </a:fld>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CD59E44-86F9-4251-B064-C62E1343E388}" type="datetimeFigureOut">
              <a:rPr lang="en-US"/>
              <a:pPr>
                <a:defRPr/>
              </a:pPr>
              <a:t>1/8/2010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0214B5B-32FE-4537-9FBD-8D7ADBEACBE2}" type="slidenum">
              <a:rPr lang="en-US"/>
              <a:pPr>
                <a:defRPr/>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DF6A0FE-A78A-4048-8DF7-8CF1261C4743}" type="datetimeFigureOut">
              <a:rPr lang="en-US"/>
              <a:pPr>
                <a:defRPr/>
              </a:pPr>
              <a:t>1/8/2010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E009EE1-4400-4118-AC43-85B6C7C7BAB0}" type="slidenum">
              <a:rPr lang="en-US"/>
              <a:pPr>
                <a:defRPr/>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9FCF05A-B611-4BAA-BB03-A544D53E8421}" type="datetimeFigureOut">
              <a:rPr lang="en-US"/>
              <a:pPr>
                <a:defRPr/>
              </a:pPr>
              <a:t>1/8/2010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D562667-4CD7-4FD8-9298-B54D0A63C682}" type="slidenum">
              <a:rPr lang="en-US"/>
              <a:pPr>
                <a:defRPr/>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24E4542-AD48-4139-9DB1-E612FFEC075B}" type="datetimeFigureOut">
              <a:rPr lang="en-US"/>
              <a:pPr>
                <a:defRPr/>
              </a:pPr>
              <a:t>1/8/2010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D53352B-A5F9-4556-B090-6E4540629CDD}" type="slidenum">
              <a:rPr lang="en-US"/>
              <a:pPr>
                <a:defRPr/>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93A86E3-2F55-494A-ABB9-E9320FD96E67}" type="datetimeFigureOut">
              <a:rPr lang="en-US"/>
              <a:pPr>
                <a:defRPr/>
              </a:pPr>
              <a:t>1/8/2010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4BAE505-E621-4875-8F51-0F60896CD0BE}" type="slidenum">
              <a:rPr lang="en-US"/>
              <a:pPr>
                <a:defRPr/>
              </a:pPr>
              <a:t>‹#›</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8DE882B-9258-4F41-A9C0-FA18BCAB4967}" type="datetimeFigureOut">
              <a:rPr lang="en-US"/>
              <a:pPr>
                <a:defRPr/>
              </a:pPr>
              <a:t>1/8/2010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62EF426-6071-427E-9DA7-19B6E66FF7BC}" type="slidenum">
              <a:rPr lang="en-US"/>
              <a:pPr>
                <a:defRPr/>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theme" Target="../theme/theme3.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49E604A-1895-4FB5-BAB8-1C245660BE15}" type="datetimeFigureOut">
              <a:rPr lang="en-US"/>
              <a:pPr>
                <a:defRPr/>
              </a:pPr>
              <a:t>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C50B5CE-8E6B-40EE-AC46-EE4BB42AEEE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66" r:id="rId1"/>
    <p:sldLayoutId id="2147484167" r:id="rId2"/>
    <p:sldLayoutId id="2147484168" r:id="rId3"/>
    <p:sldLayoutId id="2147484169" r:id="rId4"/>
    <p:sldLayoutId id="2147484170" r:id="rId5"/>
    <p:sldLayoutId id="2147484171" r:id="rId6"/>
    <p:sldLayoutId id="2147484172" r:id="rId7"/>
    <p:sldLayoutId id="2147484173" r:id="rId8"/>
    <p:sldLayoutId id="2147484174" r:id="rId9"/>
    <p:sldLayoutId id="2147484175" r:id="rId10"/>
    <p:sldLayoutId id="2147484176" r:id="rId11"/>
  </p:sldLayoutIdLst>
  <p:transition>
    <p:random/>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90980"/>
                <a:invGamma/>
              </a:schemeClr>
            </a:gs>
          </a:gsLst>
          <a:lin ang="5400000" scaled="1"/>
        </a:gra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1422400"/>
            <a:ext cx="9147175" cy="5435600"/>
            <a:chOff x="0" y="896"/>
            <a:chExt cx="5762" cy="3424"/>
          </a:xfrm>
        </p:grpSpPr>
        <p:grpSp>
          <p:nvGrpSpPr>
            <p:cNvPr id="2056" name="Group 3"/>
            <p:cNvGrpSpPr>
              <a:grpSpLocks/>
            </p:cNvGrpSpPr>
            <p:nvPr userDrawn="1"/>
          </p:nvGrpSpPr>
          <p:grpSpPr bwMode="auto">
            <a:xfrm>
              <a:off x="20" y="896"/>
              <a:ext cx="5742" cy="3424"/>
              <a:chOff x="20" y="896"/>
              <a:chExt cx="5742" cy="3424"/>
            </a:xfrm>
          </p:grpSpPr>
          <p:sp>
            <p:nvSpPr>
              <p:cNvPr id="126980"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81"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82"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83"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84"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85"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86"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87"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88"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89"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90"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91"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sp>
            <p:nvSpPr>
              <p:cNvPr id="126992"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pPr>
                  <a:defRPr/>
                </a:pPr>
                <a:endParaRPr lang="en-US">
                  <a:latin typeface="Arial" charset="0"/>
                  <a:cs typeface="+mn-cs"/>
                </a:endParaRPr>
              </a:p>
            </p:txBody>
          </p:sp>
        </p:grpSp>
        <p:grpSp>
          <p:nvGrpSpPr>
            <p:cNvPr id="2057" name="Group 17"/>
            <p:cNvGrpSpPr>
              <a:grpSpLocks/>
            </p:cNvGrpSpPr>
            <p:nvPr userDrawn="1"/>
          </p:nvGrpSpPr>
          <p:grpSpPr bwMode="auto">
            <a:xfrm>
              <a:off x="0" y="2291"/>
              <a:ext cx="1385" cy="1702"/>
              <a:chOff x="0" y="2291"/>
              <a:chExt cx="1385" cy="1702"/>
            </a:xfrm>
          </p:grpSpPr>
          <p:sp>
            <p:nvSpPr>
              <p:cNvPr id="126994" name="Rectangle 18"/>
              <p:cNvSpPr>
                <a:spLocks noChangeArrowheads="1"/>
              </p:cNvSpPr>
              <p:nvPr userDrawn="1"/>
            </p:nvSpPr>
            <p:spPr bwMode="ltGray">
              <a:xfrm rot="6798887">
                <a:off x="63" y="3882"/>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6995"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6996" name="Rectangle 20"/>
              <p:cNvSpPr>
                <a:spLocks noChangeArrowheads="1"/>
              </p:cNvSpPr>
              <p:nvPr userDrawn="1"/>
            </p:nvSpPr>
            <p:spPr bwMode="ltGray">
              <a:xfrm rot="6798887">
                <a:off x="7" y="3874"/>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6997"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6998" name="Rectangle 22"/>
              <p:cNvSpPr>
                <a:spLocks noChangeArrowheads="1"/>
              </p:cNvSpPr>
              <p:nvPr userDrawn="1"/>
            </p:nvSpPr>
            <p:spPr bwMode="ltGray">
              <a:xfrm rot="5999912">
                <a:off x="183" y="388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6999" name="Rectangle 23"/>
              <p:cNvSpPr>
                <a:spLocks noChangeArrowheads="1"/>
              </p:cNvSpPr>
              <p:nvPr userDrawn="1"/>
            </p:nvSpPr>
            <p:spPr bwMode="ltGray">
              <a:xfrm rot="6250138">
                <a:off x="153" y="388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0"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1" name="Rectangle 25"/>
              <p:cNvSpPr>
                <a:spLocks noChangeArrowheads="1"/>
              </p:cNvSpPr>
              <p:nvPr userDrawn="1"/>
            </p:nvSpPr>
            <p:spPr bwMode="ltGray">
              <a:xfrm rot="5380717">
                <a:off x="363" y="386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2" name="Rectangle 26"/>
              <p:cNvSpPr>
                <a:spLocks noChangeArrowheads="1"/>
              </p:cNvSpPr>
              <p:nvPr userDrawn="1"/>
            </p:nvSpPr>
            <p:spPr bwMode="ltGray">
              <a:xfrm rot="5380717">
                <a:off x="333" y="3872"/>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3" name="Rectangle 27"/>
              <p:cNvSpPr>
                <a:spLocks noChangeArrowheads="1"/>
              </p:cNvSpPr>
              <p:nvPr userDrawn="1"/>
            </p:nvSpPr>
            <p:spPr bwMode="ltGray">
              <a:xfrm rot="5583200">
                <a:off x="303" y="387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4" name="Rectangle 28"/>
              <p:cNvSpPr>
                <a:spLocks noChangeArrowheads="1"/>
              </p:cNvSpPr>
              <p:nvPr userDrawn="1"/>
            </p:nvSpPr>
            <p:spPr bwMode="ltGray">
              <a:xfrm rot="5737625">
                <a:off x="271" y="3882"/>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5" name="Rectangle 29"/>
              <p:cNvSpPr>
                <a:spLocks noChangeArrowheads="1"/>
              </p:cNvSpPr>
              <p:nvPr userDrawn="1"/>
            </p:nvSpPr>
            <p:spPr bwMode="ltGray">
              <a:xfrm rot="4715477">
                <a:off x="517" y="382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6"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7"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8" name="Rectangle 32"/>
              <p:cNvSpPr>
                <a:spLocks noChangeArrowheads="1"/>
              </p:cNvSpPr>
              <p:nvPr userDrawn="1"/>
            </p:nvSpPr>
            <p:spPr bwMode="ltGray">
              <a:xfrm rot="5041352">
                <a:off x="427" y="3850"/>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09"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0"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1" name="Rectangle 35"/>
              <p:cNvSpPr>
                <a:spLocks noChangeArrowheads="1"/>
              </p:cNvSpPr>
              <p:nvPr userDrawn="1"/>
            </p:nvSpPr>
            <p:spPr bwMode="ltGray">
              <a:xfrm rot="4104184">
                <a:off x="606" y="3790"/>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2"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3" name="Rectangle 37"/>
              <p:cNvSpPr>
                <a:spLocks noChangeArrowheads="1"/>
              </p:cNvSpPr>
              <p:nvPr userDrawn="1"/>
            </p:nvSpPr>
            <p:spPr bwMode="ltGray">
              <a:xfrm rot="3368036">
                <a:off x="800" y="3682"/>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4" name="Rectangle 38"/>
              <p:cNvSpPr>
                <a:spLocks noChangeArrowheads="1"/>
              </p:cNvSpPr>
              <p:nvPr userDrawn="1"/>
            </p:nvSpPr>
            <p:spPr bwMode="ltGray">
              <a:xfrm rot="3368036">
                <a:off x="772" y="369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5" name="Rectangle 39"/>
              <p:cNvSpPr>
                <a:spLocks noChangeArrowheads="1"/>
              </p:cNvSpPr>
              <p:nvPr userDrawn="1"/>
            </p:nvSpPr>
            <p:spPr bwMode="ltGray">
              <a:xfrm rot="3368036">
                <a:off x="746" y="3716"/>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6"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7"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8"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19"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0"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1"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2"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3"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4"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5"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6"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7"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8"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29"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0"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1"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2"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3"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4"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5"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6"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7"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8"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39"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0"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1"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2"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3"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4"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5"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6"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7"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8"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49"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50"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51"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52"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53"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54"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55"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56"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57"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pPr>
                  <a:defRPr/>
                </a:pPr>
                <a:endParaRPr lang="en-US">
                  <a:latin typeface="Arial" charset="0"/>
                  <a:cs typeface="+mn-cs"/>
                </a:endParaRPr>
              </a:p>
            </p:txBody>
          </p:sp>
          <p:sp>
            <p:nvSpPr>
              <p:cNvPr id="127058"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59"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0" name="Rectangle 84"/>
              <p:cNvSpPr>
                <a:spLocks noChangeArrowheads="1"/>
              </p:cNvSpPr>
              <p:nvPr userDrawn="1"/>
            </p:nvSpPr>
            <p:spPr bwMode="ltGray">
              <a:xfrm rot="-2957028">
                <a:off x="907" y="2472"/>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1"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2"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3"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4"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5"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6" name="Rectangle 90"/>
              <p:cNvSpPr>
                <a:spLocks noChangeArrowheads="1"/>
              </p:cNvSpPr>
              <p:nvPr userDrawn="1"/>
            </p:nvSpPr>
            <p:spPr bwMode="ltGray">
              <a:xfrm rot="-3514633">
                <a:off x="837" y="2440"/>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7" name="Rectangle 91"/>
              <p:cNvSpPr>
                <a:spLocks noChangeArrowheads="1"/>
              </p:cNvSpPr>
              <p:nvPr userDrawn="1"/>
            </p:nvSpPr>
            <p:spPr bwMode="ltGray">
              <a:xfrm rot="-3220799">
                <a:off x="862" y="2452"/>
                <a:ext cx="8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8"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69"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0" name="Rectangle 94"/>
              <p:cNvSpPr>
                <a:spLocks noChangeArrowheads="1"/>
              </p:cNvSpPr>
              <p:nvPr userDrawn="1"/>
            </p:nvSpPr>
            <p:spPr bwMode="ltGray">
              <a:xfrm rot="-4250359">
                <a:off x="708" y="2406"/>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1" name="Rectangle 95"/>
              <p:cNvSpPr>
                <a:spLocks noChangeArrowheads="1"/>
              </p:cNvSpPr>
              <p:nvPr userDrawn="1"/>
            </p:nvSpPr>
            <p:spPr bwMode="ltGray">
              <a:xfrm rot="-3989246">
                <a:off x="738" y="2410"/>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2" name="Rectangle 96"/>
              <p:cNvSpPr>
                <a:spLocks noChangeArrowheads="1"/>
              </p:cNvSpPr>
              <p:nvPr userDrawn="1"/>
            </p:nvSpPr>
            <p:spPr bwMode="ltGray">
              <a:xfrm rot="-4862215">
                <a:off x="503" y="239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3" name="Rectangle 97"/>
              <p:cNvSpPr>
                <a:spLocks noChangeArrowheads="1"/>
              </p:cNvSpPr>
              <p:nvPr userDrawn="1"/>
            </p:nvSpPr>
            <p:spPr bwMode="ltGray">
              <a:xfrm rot="-4673370">
                <a:off x="534" y="2392"/>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4"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5" name="Rectangle 99"/>
              <p:cNvSpPr>
                <a:spLocks noChangeArrowheads="1"/>
              </p:cNvSpPr>
              <p:nvPr userDrawn="1"/>
            </p:nvSpPr>
            <p:spPr bwMode="ltGray">
              <a:xfrm rot="-4580623">
                <a:off x="595" y="2390"/>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6"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7" name="Rectangle 101"/>
              <p:cNvSpPr>
                <a:spLocks noChangeArrowheads="1"/>
              </p:cNvSpPr>
              <p:nvPr userDrawn="1"/>
            </p:nvSpPr>
            <p:spPr bwMode="ltGray">
              <a:xfrm rot="-5360484">
                <a:off x="385" y="2408"/>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8" name="Rectangle 102"/>
              <p:cNvSpPr>
                <a:spLocks noChangeArrowheads="1"/>
              </p:cNvSpPr>
              <p:nvPr userDrawn="1"/>
            </p:nvSpPr>
            <p:spPr bwMode="ltGray">
              <a:xfrm rot="-5288939">
                <a:off x="419" y="2404"/>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79"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0"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1"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2"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3" name="Rectangle 107"/>
              <p:cNvSpPr>
                <a:spLocks noChangeArrowheads="1"/>
              </p:cNvSpPr>
              <p:nvPr userDrawn="1"/>
            </p:nvSpPr>
            <p:spPr bwMode="ltGray">
              <a:xfrm rot="-5919570">
                <a:off x="293" y="2426"/>
                <a:ext cx="69"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4" name="Rectangle 108"/>
              <p:cNvSpPr>
                <a:spLocks noChangeArrowheads="1"/>
              </p:cNvSpPr>
              <p:nvPr userDrawn="1"/>
            </p:nvSpPr>
            <p:spPr bwMode="ltGray">
              <a:xfrm rot="-7376291">
                <a:off x="6" y="254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5" name="Rectangle 109"/>
              <p:cNvSpPr>
                <a:spLocks noChangeArrowheads="1"/>
              </p:cNvSpPr>
              <p:nvPr userDrawn="1"/>
            </p:nvSpPr>
            <p:spPr bwMode="ltGray">
              <a:xfrm rot="-7168347">
                <a:off x="65" y="2516"/>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6"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7"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8"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89"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0"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1"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2"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3"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4"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5"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6"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7"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8"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099"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0"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1"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2"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3"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4"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5"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6"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7"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8"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09"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10"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11"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12"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13"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14"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7115"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7116"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7117"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7118"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7119"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7120"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7121"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7122"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pPr>
                  <a:defRPr/>
                </a:pPr>
                <a:endParaRPr lang="en-US">
                  <a:latin typeface="Arial" charset="0"/>
                  <a:cs typeface="+mn-cs"/>
                </a:endParaRPr>
              </a:p>
            </p:txBody>
          </p:sp>
          <p:sp>
            <p:nvSpPr>
              <p:cNvPr id="127123"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24"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pPr>
                  <a:defRPr/>
                </a:pPr>
                <a:endParaRPr lang="en-US">
                  <a:latin typeface="Arial" charset="0"/>
                  <a:cs typeface="+mn-cs"/>
                </a:endParaRPr>
              </a:p>
            </p:txBody>
          </p:sp>
          <p:sp>
            <p:nvSpPr>
              <p:cNvPr id="127125"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en-US">
                  <a:latin typeface="Arial" charset="0"/>
                  <a:cs typeface="+mn-cs"/>
                </a:endParaRPr>
              </a:p>
            </p:txBody>
          </p:sp>
          <p:sp>
            <p:nvSpPr>
              <p:cNvPr id="127126"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pPr>
                  <a:defRPr/>
                </a:pPr>
                <a:endParaRPr lang="en-US">
                  <a:latin typeface="Arial" charset="0"/>
                  <a:cs typeface="+mn-cs"/>
                </a:endParaRPr>
              </a:p>
            </p:txBody>
          </p:sp>
          <p:sp>
            <p:nvSpPr>
              <p:cNvPr id="127127"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pPr>
                  <a:defRPr/>
                </a:pPr>
                <a:endParaRPr lang="en-US">
                  <a:latin typeface="Arial" charset="0"/>
                  <a:cs typeface="+mn-cs"/>
                </a:endParaRPr>
              </a:p>
            </p:txBody>
          </p:sp>
          <p:sp>
            <p:nvSpPr>
              <p:cNvPr id="127128"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pPr>
                  <a:defRPr/>
                </a:pPr>
                <a:endParaRPr lang="en-US">
                  <a:latin typeface="Arial" charset="0"/>
                  <a:cs typeface="+mn-cs"/>
                </a:endParaRPr>
              </a:p>
            </p:txBody>
          </p:sp>
        </p:grpSp>
      </p:grpSp>
      <p:sp>
        <p:nvSpPr>
          <p:cNvPr id="127129" name="Rectangle 153"/>
          <p:cNvSpPr>
            <a:spLocks noGrp="1" noRot="1" noChangeArrowheads="1"/>
          </p:cNvSpPr>
          <p:nvPr>
            <p:ph type="title"/>
          </p:nvPr>
        </p:nvSpPr>
        <p:spPr bwMode="auto">
          <a:xfrm>
            <a:off x="301625" y="2286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7130" name="Rectangle 154"/>
          <p:cNvSpPr>
            <a:spLocks noGrp="1" noChangeArrowheads="1"/>
          </p:cNvSpPr>
          <p:nvPr>
            <p:ph type="dt" sz="half" idx="2"/>
          </p:nvPr>
        </p:nvSpPr>
        <p:spPr bwMode="auto">
          <a:xfrm>
            <a:off x="301625"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Arial" charset="0"/>
                <a:cs typeface="+mn-cs"/>
              </a:defRPr>
            </a:lvl1pPr>
          </a:lstStyle>
          <a:p>
            <a:pPr>
              <a:defRPr/>
            </a:pPr>
            <a:fld id="{4B733D91-33E8-4160-87C6-045E4D04BE34}" type="datetimeFigureOut">
              <a:rPr lang="en-US"/>
              <a:pPr>
                <a:defRPr/>
              </a:pPr>
              <a:t>1/8/2010</a:t>
            </a:fld>
            <a:endParaRPr lang="en-US"/>
          </a:p>
        </p:txBody>
      </p:sp>
      <p:sp>
        <p:nvSpPr>
          <p:cNvPr id="127131" name="Rectangle 15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cs typeface="+mn-cs"/>
              </a:defRPr>
            </a:lvl1pPr>
          </a:lstStyle>
          <a:p>
            <a:pPr>
              <a:defRPr/>
            </a:pPr>
            <a:endParaRPr lang="en-US"/>
          </a:p>
        </p:txBody>
      </p:sp>
      <p:sp>
        <p:nvSpPr>
          <p:cNvPr id="127132" name="Rectangle 156"/>
          <p:cNvSpPr>
            <a:spLocks noGrp="1" noChangeArrowheads="1"/>
          </p:cNvSpPr>
          <p:nvPr>
            <p:ph type="sldNum" sz="quarter" idx="4"/>
          </p:nvPr>
        </p:nvSpPr>
        <p:spPr bwMode="auto">
          <a:xfrm>
            <a:off x="6553200"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charset="0"/>
                <a:cs typeface="+mn-cs"/>
              </a:defRPr>
            </a:lvl1pPr>
          </a:lstStyle>
          <a:p>
            <a:pPr>
              <a:defRPr/>
            </a:pPr>
            <a:fld id="{87830FC8-7936-4C88-B5ED-E1C51B72D93D}" type="slidenum">
              <a:rPr lang="en-US"/>
              <a:pPr>
                <a:defRPr/>
              </a:pPr>
              <a:t>‹#›</a:t>
            </a:fld>
            <a:endParaRPr lang="en-US"/>
          </a:p>
        </p:txBody>
      </p:sp>
      <p:sp>
        <p:nvSpPr>
          <p:cNvPr id="127133" name="Rectangle 157"/>
          <p:cNvSpPr>
            <a:spLocks noGrp="1" noRot="1" noChangeArrowheads="1"/>
          </p:cNvSpPr>
          <p:nvPr>
            <p:ph type="body" idx="1"/>
          </p:nvPr>
        </p:nvSpPr>
        <p:spPr bwMode="auto">
          <a:xfrm>
            <a:off x="301625" y="1600200"/>
            <a:ext cx="8540750" cy="449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4190"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Lst>
  <p:transition>
    <p:random/>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Arial" pitchFamily="34" charset="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80000"/>
        <a:buFont typeface="Arial" pitchFamily="34" charset="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80000"/>
        <a:buFont typeface="Arial" pitchFamily="34" charset="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074" name="Title Placeholder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n-US" smtClean="0"/>
              <a:t>Click to edit Master title style</a:t>
            </a:r>
          </a:p>
        </p:txBody>
      </p:sp>
      <p:sp>
        <p:nvSpPr>
          <p:cNvPr id="3075" name="Text Placeholder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4"/>
          <p:cNvSpPr>
            <a:spLocks noGrp="1"/>
          </p:cNvSpPr>
          <p:nvPr>
            <p:ph type="dt" sz="half" idx="2"/>
          </p:nvPr>
        </p:nvSpPr>
        <p:spPr>
          <a:xfrm>
            <a:off x="457200" y="6421438"/>
            <a:ext cx="2133600" cy="365125"/>
          </a:xfrm>
          <a:prstGeom prst="rect">
            <a:avLst/>
          </a:prstGeom>
        </p:spPr>
        <p:txBody>
          <a:bodyPr vert="horz" bIns="0" anchor="b"/>
          <a:lstStyle>
            <a:lvl1pPr fontAlgn="auto">
              <a:spcBef>
                <a:spcPts val="0"/>
              </a:spcBef>
              <a:spcAft>
                <a:spcPts val="0"/>
              </a:spcAft>
              <a:defRPr sz="1000">
                <a:solidFill>
                  <a:schemeClr val="tx2">
                    <a:shade val="50000"/>
                  </a:schemeClr>
                </a:solidFill>
                <a:latin typeface="+mn-lt"/>
                <a:cs typeface="+mn-cs"/>
              </a:defRPr>
            </a:lvl1pPr>
          </a:lstStyle>
          <a:p>
            <a:pPr>
              <a:defRPr/>
            </a:pPr>
            <a:fld id="{8A785EF6-6DDB-4E15-880C-199CC64F390D}" type="datetimeFigureOut">
              <a:rPr lang="en-US"/>
              <a:pPr>
                <a:defRPr/>
              </a:pPr>
              <a:t>1/8/2010</a:t>
            </a:fld>
            <a:endParaRPr lang="en-US"/>
          </a:p>
        </p:txBody>
      </p:sp>
      <p:sp>
        <p:nvSpPr>
          <p:cNvPr id="13" name="Footer Placeholder 5"/>
          <p:cNvSpPr>
            <a:spLocks noGrp="1"/>
          </p:cNvSpPr>
          <p:nvPr>
            <p:ph type="ftr" sz="quarter" idx="3"/>
          </p:nvPr>
        </p:nvSpPr>
        <p:spPr>
          <a:xfrm>
            <a:off x="3124200" y="6421438"/>
            <a:ext cx="2895600" cy="365125"/>
          </a:xfrm>
          <a:prstGeom prst="rect">
            <a:avLst/>
          </a:prstGeom>
        </p:spPr>
        <p:txBody>
          <a:bodyPr vert="horz" lIns="0" rIns="0" bIns="0" anchor="b"/>
          <a:lstStyle>
            <a:lvl1pPr algn="ctr" fontAlgn="auto">
              <a:spcBef>
                <a:spcPts val="0"/>
              </a:spcBef>
              <a:spcAft>
                <a:spcPts val="0"/>
              </a:spcAft>
              <a:defRPr sz="1000">
                <a:solidFill>
                  <a:schemeClr val="tx2">
                    <a:shade val="50000"/>
                  </a:schemeClr>
                </a:solidFill>
                <a:latin typeface="+mn-lt"/>
                <a:cs typeface="+mn-cs"/>
              </a:defRPr>
            </a:lvl1pPr>
          </a:lstStyle>
          <a:p>
            <a:pPr>
              <a:defRPr/>
            </a:pPr>
            <a:endParaRPr lang="en-US"/>
          </a:p>
        </p:txBody>
      </p:sp>
      <p:sp>
        <p:nvSpPr>
          <p:cNvPr id="14" name="Slide Number Placeholder 6"/>
          <p:cNvSpPr>
            <a:spLocks noGrp="1"/>
          </p:cNvSpPr>
          <p:nvPr>
            <p:ph type="sldNum" sz="quarter" idx="4"/>
          </p:nvPr>
        </p:nvSpPr>
        <p:spPr>
          <a:xfrm>
            <a:off x="8153400" y="6421438"/>
            <a:ext cx="762000" cy="365125"/>
          </a:xfrm>
          <a:prstGeom prst="rect">
            <a:avLst/>
          </a:prstGeom>
        </p:spPr>
        <p:txBody>
          <a:bodyPr vert="horz" lIns="0" tIns="0" rIns="0" bIns="0" anchor="b"/>
          <a:lstStyle>
            <a:lvl1pPr algn="r" fontAlgn="auto">
              <a:spcBef>
                <a:spcPts val="0"/>
              </a:spcBef>
              <a:spcAft>
                <a:spcPts val="0"/>
              </a:spcAft>
              <a:defRPr sz="1000">
                <a:solidFill>
                  <a:schemeClr val="tx2">
                    <a:shade val="50000"/>
                  </a:schemeClr>
                </a:solidFill>
                <a:latin typeface="+mn-lt"/>
                <a:cs typeface="+mn-cs"/>
              </a:defRPr>
            </a:lvl1pPr>
          </a:lstStyle>
          <a:p>
            <a:pPr>
              <a:defRPr/>
            </a:pPr>
            <a:fld id="{3E861352-7FAC-4E06-8720-66BB2CCC2D8C}"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191" r:id="rId1"/>
    <p:sldLayoutId id="2147484192" r:id="rId2"/>
    <p:sldLayoutId id="2147484187" r:id="rId3"/>
    <p:sldLayoutId id="2147484188" r:id="rId4"/>
    <p:sldLayoutId id="2147484189" r:id="rId5"/>
  </p:sldLayoutIdLst>
  <p:transition>
    <p:random/>
  </p:transition>
  <p:txStyles>
    <p:titleStyle>
      <a:lvl1pPr algn="l" rtl="0" eaLnBrk="0" fontAlgn="base" hangingPunct="0">
        <a:spcBef>
          <a:spcPct val="0"/>
        </a:spcBef>
        <a:spcAft>
          <a:spcPct val="0"/>
        </a:spcAft>
        <a:defRPr sz="4600" kern="1200">
          <a:solidFill>
            <a:schemeClr val="tx1"/>
          </a:solidFill>
          <a:latin typeface="Arial" charset="0"/>
          <a:ea typeface="+mj-ea"/>
          <a:cs typeface="+mj-cs"/>
        </a:defRPr>
      </a:lvl1pPr>
      <a:lvl2pPr algn="l" rtl="0" eaLnBrk="0" fontAlgn="base" hangingPunct="0">
        <a:spcBef>
          <a:spcPct val="0"/>
        </a:spcBef>
        <a:spcAft>
          <a:spcPct val="0"/>
        </a:spcAft>
        <a:defRPr sz="4600">
          <a:solidFill>
            <a:schemeClr val="tx1"/>
          </a:solidFill>
          <a:latin typeface="Arial" charset="0"/>
        </a:defRPr>
      </a:lvl2pPr>
      <a:lvl3pPr algn="l" rtl="0" eaLnBrk="0" fontAlgn="base" hangingPunct="0">
        <a:spcBef>
          <a:spcPct val="0"/>
        </a:spcBef>
        <a:spcAft>
          <a:spcPct val="0"/>
        </a:spcAft>
        <a:defRPr sz="4600">
          <a:solidFill>
            <a:schemeClr val="tx1"/>
          </a:solidFill>
          <a:latin typeface="Arial" charset="0"/>
        </a:defRPr>
      </a:lvl3pPr>
      <a:lvl4pPr algn="l" rtl="0" eaLnBrk="0" fontAlgn="base" hangingPunct="0">
        <a:spcBef>
          <a:spcPct val="0"/>
        </a:spcBef>
        <a:spcAft>
          <a:spcPct val="0"/>
        </a:spcAft>
        <a:defRPr sz="4600">
          <a:solidFill>
            <a:schemeClr val="tx1"/>
          </a:solidFill>
          <a:latin typeface="Arial" charset="0"/>
        </a:defRPr>
      </a:lvl4pPr>
      <a:lvl5pPr algn="l" rtl="0" eaLnBrk="0" fontAlgn="base" hangingPunct="0">
        <a:spcBef>
          <a:spcPct val="0"/>
        </a:spcBef>
        <a:spcAft>
          <a:spcPct val="0"/>
        </a:spcAft>
        <a:defRPr sz="4600">
          <a:solidFill>
            <a:schemeClr val="tx1"/>
          </a:solidFill>
          <a:latin typeface="Arial"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Arial" charset="0"/>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Arial" charset="0"/>
          <a:ea typeface="+mn-ea"/>
          <a:cs typeface="+mn-cs"/>
        </a:defRPr>
      </a:lvl2pPr>
      <a:lvl3pPr marL="1004888" indent="-255588" algn="l" rtl="0" eaLnBrk="0" fontAlgn="base" hangingPunct="0">
        <a:spcBef>
          <a:spcPct val="20000"/>
        </a:spcBef>
        <a:spcAft>
          <a:spcPct val="0"/>
        </a:spcAft>
        <a:buClr>
          <a:schemeClr val="accent2"/>
        </a:buClr>
        <a:buSzPct val="85000"/>
        <a:buFont typeface="Arial" pitchFamily="34" charset="0"/>
        <a:buChar char="○"/>
        <a:defRPr sz="2400" kern="1200">
          <a:solidFill>
            <a:schemeClr val="tx1"/>
          </a:solidFill>
          <a:latin typeface="Arial" charset="0"/>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Arial" charset="0"/>
          <a:ea typeface="+mn-ea"/>
          <a:cs typeface="+mn-cs"/>
        </a:defRPr>
      </a:lvl4pPr>
      <a:lvl5pPr marL="1489075" indent="-182563" algn="l" rtl="0" eaLnBrk="0" fontAlgn="base" hangingPunct="0">
        <a:spcBef>
          <a:spcPct val="20000"/>
        </a:spcBef>
        <a:spcAft>
          <a:spcPct val="0"/>
        </a:spcAft>
        <a:buClr>
          <a:srgbClr val="748560"/>
        </a:buClr>
        <a:buSzPct val="100000"/>
        <a:buFont typeface="Arial" pitchFamily="34" charset="0"/>
        <a:buChar char="-"/>
        <a:defRPr sz="2000" kern="1200">
          <a:solidFill>
            <a:schemeClr val="tx1"/>
          </a:solidFill>
          <a:latin typeface="Arial"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image" Target="../media/image3.jpeg"/><Relationship Id="rId3" Type="http://schemas.openxmlformats.org/officeDocument/2006/relationships/notesSlide" Target="../notesSlides/notesSlide1.xml"/><Relationship Id="rId7" Type="http://schemas.openxmlformats.org/officeDocument/2006/relationships/slide" Target="slide17.xml"/><Relationship Id="rId12" Type="http://schemas.openxmlformats.org/officeDocument/2006/relationships/image" Target="../media/image2.wmf"/><Relationship Id="rId2" Type="http://schemas.openxmlformats.org/officeDocument/2006/relationships/slideLayout" Target="../slideLayouts/slideLayout27.xml"/><Relationship Id="rId1" Type="http://schemas.openxmlformats.org/officeDocument/2006/relationships/audio" Target="file:///F:\Fitness%20Monopoly\Fitness%20Monopoly.wav" TargetMode="External"/><Relationship Id="rId6" Type="http://schemas.openxmlformats.org/officeDocument/2006/relationships/slide" Target="slide12.xml"/><Relationship Id="rId11" Type="http://schemas.openxmlformats.org/officeDocument/2006/relationships/image" Target="../media/image1.wmf"/><Relationship Id="rId5" Type="http://schemas.openxmlformats.org/officeDocument/2006/relationships/slide" Target="slide8.xml"/><Relationship Id="rId10" Type="http://schemas.openxmlformats.org/officeDocument/2006/relationships/slide" Target="slide39.xml"/><Relationship Id="rId4" Type="http://schemas.openxmlformats.org/officeDocument/2006/relationships/slide" Target="slide2.xml"/><Relationship Id="rId9" Type="http://schemas.openxmlformats.org/officeDocument/2006/relationships/slide" Target="slide24.xml"/><Relationship Id="rId1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audio" Target="file:///F:\Fitness%20Monopoly\Fitness%20Monopoly%2010.wav" TargetMode="External"/><Relationship Id="rId5" Type="http://schemas.openxmlformats.org/officeDocument/2006/relationships/image" Target="../media/image25.png"/><Relationship Id="rId4" Type="http://schemas.openxmlformats.org/officeDocument/2006/relationships/image" Target="../media/image2.w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audio" Target="file:///F:\Fitness%20Monopoly\Fitness%20Monopoly%2011.wav" TargetMode="External"/><Relationship Id="rId5" Type="http://schemas.openxmlformats.org/officeDocument/2006/relationships/image" Target="../media/image26.png"/><Relationship Id="rId4" Type="http://schemas.openxmlformats.org/officeDocument/2006/relationships/image" Target="../media/image2.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audio" Target="file:///F:\Fitness%20Monopoly\Lebron%20James%201.wav" TargetMode="Externa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audio" Target="file:///F:\Fitness%20Monopoly\Lebron%20James%202.wav" TargetMode="Externa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audio" Target="file:///F:\Fitness%20Monopoly\Fitness%20Monopoly%2012.wav" TargetMode="External"/><Relationship Id="rId5" Type="http://schemas.openxmlformats.org/officeDocument/2006/relationships/image" Target="../media/image33.png"/><Relationship Id="rId4" Type="http://schemas.openxmlformats.org/officeDocument/2006/relationships/image" Target="../media/image2.w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audio" Target="file:///F:\Fitness%20Monopoly\Fitness%20Monopoly%2013.wav" TargetMode="External"/><Relationship Id="rId5" Type="http://schemas.openxmlformats.org/officeDocument/2006/relationships/image" Target="../media/image34.png"/><Relationship Id="rId4" Type="http://schemas.openxmlformats.org/officeDocument/2006/relationships/image" Target="../media/image2.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audio" Target="file:///F:\Fitness%20Monopoly\Fitness%20Monopoly%2014.wav" TargetMode="External"/><Relationship Id="rId5" Type="http://schemas.openxmlformats.org/officeDocument/2006/relationships/image" Target="../media/image35.png"/><Relationship Id="rId4" Type="http://schemas.openxmlformats.org/officeDocument/2006/relationships/image" Target="../media/image2.w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audio" Target="file:///F:\Fitness%20Monopoly\Fitness%20Monopoly%2015.wav" TargetMode="External"/><Relationship Id="rId5" Type="http://schemas.openxmlformats.org/officeDocument/2006/relationships/image" Target="../media/image36.png"/><Relationship Id="rId4" Type="http://schemas.openxmlformats.org/officeDocument/2006/relationships/image" Target="../media/image2.w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audio" Target="file:///F:\Fitness%20Monopoly\Fitness%20Monopoly%2016.wav" TargetMode="External"/><Relationship Id="rId5" Type="http://schemas.openxmlformats.org/officeDocument/2006/relationships/image" Target="../media/image37.png"/><Relationship Id="rId4" Type="http://schemas.openxmlformats.org/officeDocument/2006/relationships/image" Target="../media/image2.w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audio" Target="file:///F:\Fitness%20Monopoly\Fitness%20Monopoly%2038.wav" TargetMode="External"/><Relationship Id="rId5" Type="http://schemas.openxmlformats.org/officeDocument/2006/relationships/image" Target="../media/image38.png"/><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audio" Target="file:///F:\Fitness%20Monopoly\Fitness%20Monopoly%202.wav" TargetMode="External"/><Relationship Id="rId5" Type="http://schemas.openxmlformats.org/officeDocument/2006/relationships/image" Target="../media/image5.png"/><Relationship Id="rId4" Type="http://schemas.openxmlformats.org/officeDocument/2006/relationships/image" Target="../media/image2.wm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audio" Target="file:///F:\Fitness%20Monopoly\Fitness%20Monopoly%2017.wav" TargetMode="External"/><Relationship Id="rId5" Type="http://schemas.openxmlformats.org/officeDocument/2006/relationships/image" Target="../media/image39.png"/><Relationship Id="rId4" Type="http://schemas.openxmlformats.org/officeDocument/2006/relationships/image" Target="../media/image2.w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audio" Target="file:///F:\Fitness%20Monopoly\Fitness%20Monopoly%2018.wav" TargetMode="External"/><Relationship Id="rId5" Type="http://schemas.openxmlformats.org/officeDocument/2006/relationships/image" Target="../media/image40.png"/><Relationship Id="rId4" Type="http://schemas.openxmlformats.org/officeDocument/2006/relationships/image" Target="../media/image2.w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audio" Target="file:///C:\Users\Eric\Music\Fitness%20Monopoly%2041.wav" TargetMode="External"/><Relationship Id="rId6" Type="http://schemas.openxmlformats.org/officeDocument/2006/relationships/image" Target="../media/image41.png"/><Relationship Id="rId5" Type="http://schemas.openxmlformats.org/officeDocument/2006/relationships/image" Target="../media/image2.wmf"/><Relationship Id="rId4" Type="http://schemas.openxmlformats.org/officeDocument/2006/relationships/hyperlink" Target="http://youtubeforchildren.com/watch.aspx/watch?v=AJuFIdK15cI&amp;feature=youtube_gdata&amp;searched=softball%20sportsmanship" TargetMode="Externa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audio" Target="file:///F:\Fitness%20Monopoly\Fitness%20Monopoly%2019.wav" TargetMode="External"/><Relationship Id="rId5" Type="http://schemas.openxmlformats.org/officeDocument/2006/relationships/image" Target="../media/image42.png"/><Relationship Id="rId4" Type="http://schemas.openxmlformats.org/officeDocument/2006/relationships/image" Target="../media/image2.wmf"/></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audio" Target="file:///F:\Fitness%20Monopoly\Fitness%20Monopoly%2020.wav" TargetMode="External"/><Relationship Id="rId5" Type="http://schemas.openxmlformats.org/officeDocument/2006/relationships/image" Target="../media/image44.png"/><Relationship Id="rId4" Type="http://schemas.openxmlformats.org/officeDocument/2006/relationships/image" Target="../media/image2.w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audio" Target="file:///F:\Fitness%20Monopoly\Fitness%20Monopoly%2037.wav" TargetMode="External"/><Relationship Id="rId5" Type="http://schemas.openxmlformats.org/officeDocument/2006/relationships/image" Target="../media/image45.png"/><Relationship Id="rId4" Type="http://schemas.openxmlformats.org/officeDocument/2006/relationships/image" Target="../media/image2.w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audio" Target="file:///F:\Fitness%20Monopoly\Fitness%20Monopoly%2021.wav" TargetMode="External"/><Relationship Id="rId5" Type="http://schemas.openxmlformats.org/officeDocument/2006/relationships/image" Target="../media/image46.png"/><Relationship Id="rId4" Type="http://schemas.openxmlformats.org/officeDocument/2006/relationships/image" Target="../media/image2.wm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audio" Target="file:///F:\Fitness%20Monopoly\Fitness%20Monopoly%2022.wav" TargetMode="External"/><Relationship Id="rId5" Type="http://schemas.openxmlformats.org/officeDocument/2006/relationships/image" Target="../media/image47.png"/><Relationship Id="rId4" Type="http://schemas.openxmlformats.org/officeDocument/2006/relationships/image" Target="../media/image2.wmf"/></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audio" Target="file:///F:\Fitness%20Monopoly\Fitness%20Monopoly%2023.wav" TargetMode="External"/><Relationship Id="rId6" Type="http://schemas.openxmlformats.org/officeDocument/2006/relationships/image" Target="../media/image49.png"/><Relationship Id="rId5" Type="http://schemas.openxmlformats.org/officeDocument/2006/relationships/image" Target="../media/image2.wmf"/><Relationship Id="rId4" Type="http://schemas.openxmlformats.org/officeDocument/2006/relationships/image" Target="../media/image48.gif"/></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notesSlide" Target="../notesSlides/notesSlide3.xml"/><Relationship Id="rId7" Type="http://schemas.openxmlformats.org/officeDocument/2006/relationships/image" Target="../media/image9.gif"/><Relationship Id="rId2" Type="http://schemas.openxmlformats.org/officeDocument/2006/relationships/slideLayout" Target="../slideLayouts/slideLayout4.xml"/><Relationship Id="rId1" Type="http://schemas.openxmlformats.org/officeDocument/2006/relationships/audio" Target="file:///F:\Fitness%20Monopoly\Fitness%20Monopoly%203.wav" TargetMode="Externa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2.wmf"/></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audio" Target="file:///F:\Fitness%20Monopoly\Fitness%20Monopoly%2024.wav" TargetMode="External"/><Relationship Id="rId6" Type="http://schemas.openxmlformats.org/officeDocument/2006/relationships/image" Target="../media/image51.png"/><Relationship Id="rId5" Type="http://schemas.openxmlformats.org/officeDocument/2006/relationships/image" Target="../media/image2.wmf"/><Relationship Id="rId4" Type="http://schemas.openxmlformats.org/officeDocument/2006/relationships/image" Target="../media/image50.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audio" Target="file:///F:\Fitness%20Monopoly\Fitness%20Monopoly%2025.wav" TargetMode="External"/><Relationship Id="rId5" Type="http://schemas.openxmlformats.org/officeDocument/2006/relationships/image" Target="../media/image52.png"/><Relationship Id="rId4" Type="http://schemas.openxmlformats.org/officeDocument/2006/relationships/image" Target="../media/image2.wmf"/></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audio" Target="file:///F:\Fitness%20Monopoly\Fitness%20Monopoly%2026.wav" TargetMode="External"/><Relationship Id="rId5" Type="http://schemas.openxmlformats.org/officeDocument/2006/relationships/image" Target="../media/image53.png"/><Relationship Id="rId4" Type="http://schemas.openxmlformats.org/officeDocument/2006/relationships/image" Target="../media/image2.wmf"/></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audio" Target="file:///F:\Fitness%20Monopoly\Fitness%20Monopoly%2027.wav" TargetMode="External"/><Relationship Id="rId5" Type="http://schemas.openxmlformats.org/officeDocument/2006/relationships/image" Target="../media/image54.png"/><Relationship Id="rId4" Type="http://schemas.openxmlformats.org/officeDocument/2006/relationships/image" Target="../media/image2.wmf"/></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audio" Target="file:///F:\Fitness%20Monopoly\Fitness%20Monopoly%2028.wav" TargetMode="External"/><Relationship Id="rId5" Type="http://schemas.openxmlformats.org/officeDocument/2006/relationships/image" Target="../media/image55.png"/><Relationship Id="rId4" Type="http://schemas.openxmlformats.org/officeDocument/2006/relationships/image" Target="../media/image2.wm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audio" Target="file:///F:\Fitness%20Monopoly\Fitness%20Monopoly%2029.wav" TargetMode="External"/><Relationship Id="rId5" Type="http://schemas.openxmlformats.org/officeDocument/2006/relationships/image" Target="../media/image56.png"/><Relationship Id="rId4" Type="http://schemas.openxmlformats.org/officeDocument/2006/relationships/image" Target="../media/image2.wmf"/></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audio" Target="file:///F:\Fitness%20Monopoly\Fitness%20Monopoly%2030.wav" TargetMode="External"/><Relationship Id="rId5" Type="http://schemas.openxmlformats.org/officeDocument/2006/relationships/image" Target="../media/image57.png"/><Relationship Id="rId4" Type="http://schemas.openxmlformats.org/officeDocument/2006/relationships/image" Target="../media/image2.wmf"/></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audio" Target="file:///F:\Fitness%20Monopoly\Fitness%20Monopoly%2031.wav" TargetMode="External"/><Relationship Id="rId5" Type="http://schemas.openxmlformats.org/officeDocument/2006/relationships/image" Target="../media/image58.png"/><Relationship Id="rId4" Type="http://schemas.openxmlformats.org/officeDocument/2006/relationships/image" Target="../media/image2.wmf"/></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audio" Target="file:///F:\Fitness%20Monopoly\Fitness%20Monopoly%2032.wav" TargetMode="External"/><Relationship Id="rId5" Type="http://schemas.openxmlformats.org/officeDocument/2006/relationships/image" Target="../media/image59.png"/><Relationship Id="rId4" Type="http://schemas.openxmlformats.org/officeDocument/2006/relationships/image" Target="../media/image2.wmf"/></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audio" Target="file:///C:\Users\Eric\Music\Fitness%20Monopoly%2039.wav" TargetMode="External"/><Relationship Id="rId5" Type="http://schemas.openxmlformats.org/officeDocument/2006/relationships/image" Target="../media/image60.png"/><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audio" Target="file:///F:\Fitness%20Monopoly\Fitness%20Monopoly%204.wav" TargetMode="External"/><Relationship Id="rId5" Type="http://schemas.openxmlformats.org/officeDocument/2006/relationships/image" Target="../media/image12.png"/><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audio" Target="file:///F:\Fitness%20Monopoly\Fitness%20Monopoly%2034.wav" TargetMode="External"/><Relationship Id="rId5" Type="http://schemas.openxmlformats.org/officeDocument/2006/relationships/image" Target="../media/image61.png"/><Relationship Id="rId4" Type="http://schemas.openxmlformats.org/officeDocument/2006/relationships/image" Target="../media/image2.wmf"/></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audio" Target="file:///F:\Fitness%20Monopoly\Fitness%20Monopoly%2035.wav" TargetMode="External"/><Relationship Id="rId5" Type="http://schemas.openxmlformats.org/officeDocument/2006/relationships/image" Target="../media/image62.png"/><Relationship Id="rId4" Type="http://schemas.openxmlformats.org/officeDocument/2006/relationships/image" Target="../media/image2.wmf"/></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audio" Target="file:///F:\Fitness%20Monopoly\Fitness%20Monopoly%2036.wav" TargetMode="External"/><Relationship Id="rId5" Type="http://schemas.openxmlformats.org/officeDocument/2006/relationships/image" Target="../media/image63.png"/><Relationship Id="rId4" Type="http://schemas.openxmlformats.org/officeDocument/2006/relationships/image" Target="../media/image2.wmf"/></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audio" Target="file:///C:\Users\Eric\Music\Fitness%20Monopoly%2040.wav" TargetMode="External"/><Relationship Id="rId5" Type="http://schemas.openxmlformats.org/officeDocument/2006/relationships/image" Target="../media/image64.png"/><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audio" Target="file:///F:\Fitness%20Monopoly\Fitness%20Monopoly%205.wav" TargetMode="External"/><Relationship Id="rId5" Type="http://schemas.openxmlformats.org/officeDocument/2006/relationships/image" Target="../media/image13.png"/><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notesSlide" Target="../notesSlides/notesSlide6.xml"/><Relationship Id="rId7" Type="http://schemas.openxmlformats.org/officeDocument/2006/relationships/image" Target="../media/image17.wmf"/><Relationship Id="rId2" Type="http://schemas.openxmlformats.org/officeDocument/2006/relationships/slideLayout" Target="../slideLayouts/slideLayout6.xml"/><Relationship Id="rId1" Type="http://schemas.openxmlformats.org/officeDocument/2006/relationships/audio" Target="file:///F:\Fitness%20Monopoly\Fitness%20Monopoly%206.wav" TargetMode="External"/><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jpeg"/><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notesSlide" Target="../notesSlides/notesSlide7.xml"/><Relationship Id="rId7" Type="http://schemas.openxmlformats.org/officeDocument/2006/relationships/image" Target="../media/image20.jpeg"/><Relationship Id="rId2" Type="http://schemas.openxmlformats.org/officeDocument/2006/relationships/slideLayout" Target="../slideLayouts/slideLayout6.xml"/><Relationship Id="rId1" Type="http://schemas.openxmlformats.org/officeDocument/2006/relationships/audio" Target="file:///F:\Fitness%20Monopoly\Fitness%20Monopoly%207.wav" TargetMode="External"/><Relationship Id="rId6" Type="http://schemas.openxmlformats.org/officeDocument/2006/relationships/hyperlink" Target="http://images.google.com/imgres?imgurl=http://cdn1.ioffer.com/img/item/913/858/31/MARKERS_100GW.jpg&amp;imgrefurl=http://www.ioffer.com/c/Markers-Pens-1012152&amp;usg=__laoz3GQcw4CQTRPkwXT4FbSzwII=&amp;h=400&amp;w=400&amp;sz=148&amp;hl=en&amp;start=8&amp;sig2=ZTJ_mogskc9kS3SEC2Up9A&amp;um=1&amp;tbnid=5ZMoUpHpyW-URM:&amp;tbnh=124&amp;tbnw=124&amp;prev=/images?q=markers&amp;hl=en&amp;rlz=1G1GGLQ_ENUS343&amp;um=1&amp;ei=CJA1S5f6L5Pj8Qak4qmZBw" TargetMode="External"/><Relationship Id="rId5" Type="http://schemas.openxmlformats.org/officeDocument/2006/relationships/image" Target="../media/image19.jpeg"/><Relationship Id="rId4" Type="http://schemas.openxmlformats.org/officeDocument/2006/relationships/hyperlink" Target="http://images.google.com/imgres?imgurl=https://www.ezorderschoolsupplies.com/images/Markers%20-%20Washable%20-%208.JPG&amp;imgrefurl=https://www.ezorderschoolsupplies.com/index.php?cPath=77&amp;usg=__cCZBgSWOy6AjEvMq9AkFQHYifp4=&amp;h=500&amp;w=500&amp;sz=46&amp;hl=en&amp;start=2&amp;sig2=Kc8Rp8ipHtC4_yjdAbAU_Q&amp;um=1&amp;tbnid=lgxF-pJxqV_p2M:&amp;tbnh=130&amp;tbnw=130&amp;prev=/images?q=markers&amp;hl=en&amp;rlz=1G1GGLQ_ENUS343&amp;um=1&amp;ei=CJA1S5f6L5Pj8Qak4qmZBw" TargetMode="External"/><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8.xml"/><Relationship Id="rId1" Type="http://schemas.openxmlformats.org/officeDocument/2006/relationships/audio" Target="file:///F:\Fitness%20Monopoly\Fitness%20Monopoly%208.wav" TargetMode="Externa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w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audio" Target="file:///F:\Fitness%20Monopoly\Fitness%20Monopoly%209.wav" TargetMode="External"/><Relationship Id="rId5" Type="http://schemas.openxmlformats.org/officeDocument/2006/relationships/image" Target="../media/image24.png"/><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4"/>
          <p:cNvSpPr>
            <a:spLocks noGrp="1"/>
          </p:cNvSpPr>
          <p:nvPr>
            <p:ph idx="1"/>
          </p:nvPr>
        </p:nvSpPr>
        <p:spPr>
          <a:xfrm>
            <a:off x="457200" y="1524000"/>
            <a:ext cx="7467600" cy="4602163"/>
          </a:xfrm>
        </p:spPr>
        <p:txBody>
          <a:bodyPr/>
          <a:lstStyle/>
          <a:p>
            <a:pPr marL="514350" indent="-514350" eaLnBrk="1" hangingPunct="1">
              <a:buFontTx/>
              <a:buAutoNum type="arabicPeriod"/>
            </a:pPr>
            <a:endParaRPr lang="en-US" dirty="0" smtClean="0">
              <a:latin typeface="Arial" pitchFamily="34" charset="0"/>
            </a:endParaRPr>
          </a:p>
          <a:p>
            <a:pPr marL="514350" indent="-514350" eaLnBrk="1" hangingPunct="1">
              <a:buFontTx/>
              <a:buAutoNum type="arabicPeriod"/>
            </a:pPr>
            <a:r>
              <a:rPr lang="en-US" sz="2700" dirty="0" smtClean="0">
                <a:latin typeface="Arial" pitchFamily="34" charset="0"/>
                <a:hlinkClick r:id="rId4" action="ppaction://hlinksldjump"/>
              </a:rPr>
              <a:t>Create Your Own Logo</a:t>
            </a:r>
            <a:endParaRPr lang="en-US" sz="2700" dirty="0" smtClean="0">
              <a:latin typeface="Arial" pitchFamily="34" charset="0"/>
              <a:hlinkClick r:id="rId5" action="ppaction://hlinksldjump"/>
            </a:endParaRPr>
          </a:p>
          <a:p>
            <a:pPr marL="514350" indent="-514350" eaLnBrk="1" hangingPunct="1">
              <a:buFontTx/>
              <a:buAutoNum type="arabicPeriod"/>
            </a:pPr>
            <a:r>
              <a:rPr lang="en-US" sz="2700" dirty="0" smtClean="0">
                <a:latin typeface="Arial" pitchFamily="34" charset="0"/>
                <a:hlinkClick r:id="rId5" action="ppaction://hlinksldjump"/>
              </a:rPr>
              <a:t>“What is the Most Ideal Sport for Children to Play?”</a:t>
            </a:r>
            <a:endParaRPr lang="en-US" sz="2700" dirty="0" smtClean="0">
              <a:latin typeface="Arial" pitchFamily="34" charset="0"/>
            </a:endParaRPr>
          </a:p>
          <a:p>
            <a:pPr marL="514350" indent="-514350" eaLnBrk="1" hangingPunct="1">
              <a:buFontTx/>
              <a:buAutoNum type="arabicPeriod"/>
            </a:pPr>
            <a:r>
              <a:rPr lang="en-US" sz="2700" dirty="0" smtClean="0">
                <a:latin typeface="Arial" pitchFamily="34" charset="0"/>
                <a:hlinkClick r:id="rId6" action="ppaction://hlinksldjump"/>
              </a:rPr>
              <a:t>LeBron James</a:t>
            </a:r>
            <a:endParaRPr lang="en-US" sz="2700" dirty="0" smtClean="0">
              <a:latin typeface="Arial" pitchFamily="34" charset="0"/>
            </a:endParaRPr>
          </a:p>
          <a:p>
            <a:pPr marL="514350" indent="-514350" eaLnBrk="1" hangingPunct="1">
              <a:buFontTx/>
              <a:buAutoNum type="arabicPeriod"/>
            </a:pPr>
            <a:r>
              <a:rPr lang="en-US" sz="2700" dirty="0" smtClean="0">
                <a:latin typeface="Arial" pitchFamily="34" charset="0"/>
                <a:hlinkClick r:id="rId7" action="ppaction://hlinksldjump"/>
              </a:rPr>
              <a:t>“Winner”</a:t>
            </a:r>
            <a:endParaRPr lang="en-US" sz="2700" dirty="0" smtClean="0">
              <a:latin typeface="Arial" pitchFamily="34" charset="0"/>
            </a:endParaRPr>
          </a:p>
          <a:p>
            <a:pPr marL="514350" indent="-514350" eaLnBrk="1" hangingPunct="1">
              <a:buFontTx/>
              <a:buAutoNum type="arabicPeriod"/>
            </a:pPr>
            <a:r>
              <a:rPr lang="en-US" sz="2700" dirty="0" smtClean="0">
                <a:latin typeface="Arial" pitchFamily="34" charset="0"/>
                <a:hlinkClick r:id="rId8" action="ppaction://hlinksldjump"/>
              </a:rPr>
              <a:t>Girls Softball</a:t>
            </a:r>
            <a:endParaRPr lang="en-US" sz="2700" dirty="0" smtClean="0">
              <a:latin typeface="Arial" pitchFamily="34" charset="0"/>
            </a:endParaRPr>
          </a:p>
          <a:p>
            <a:pPr marL="514350" indent="-514350" eaLnBrk="1" hangingPunct="1">
              <a:buFontTx/>
              <a:buAutoNum type="arabicPeriod"/>
            </a:pPr>
            <a:r>
              <a:rPr lang="en-US" sz="2700" dirty="0" smtClean="0">
                <a:latin typeface="Arial" pitchFamily="34" charset="0"/>
                <a:hlinkClick r:id="rId9" action="ppaction://hlinksldjump"/>
              </a:rPr>
              <a:t>2009 World Series Box Score</a:t>
            </a:r>
            <a:endParaRPr lang="en-US" sz="2700" dirty="0" smtClean="0">
              <a:latin typeface="Arial" pitchFamily="34" charset="0"/>
              <a:hlinkClick r:id="rId8" action="ppaction://hlinksldjump"/>
            </a:endParaRPr>
          </a:p>
          <a:p>
            <a:pPr marL="514350" indent="-514350" eaLnBrk="1" hangingPunct="1">
              <a:buFontTx/>
              <a:buAutoNum type="arabicPeriod"/>
            </a:pPr>
            <a:r>
              <a:rPr lang="en-US" sz="2700" dirty="0" smtClean="0">
                <a:latin typeface="Arial" pitchFamily="34" charset="0"/>
                <a:hlinkClick r:id="rId5" action="ppaction://hlinksldjump"/>
              </a:rPr>
              <a:t>How to Shoot a Basketball</a:t>
            </a:r>
            <a:endParaRPr lang="en-US" sz="2700" dirty="0" smtClean="0">
              <a:latin typeface="Arial" pitchFamily="34" charset="0"/>
            </a:endParaRPr>
          </a:p>
          <a:p>
            <a:pPr marL="514350" indent="-514350" eaLnBrk="1" hangingPunct="1">
              <a:buFontTx/>
              <a:buAutoNum type="arabicPeriod"/>
            </a:pPr>
            <a:r>
              <a:rPr lang="en-US" sz="2700" dirty="0" smtClean="0">
                <a:latin typeface="Arial" pitchFamily="34" charset="0"/>
                <a:hlinkClick r:id="rId10" action="ppaction://hlinksldjump"/>
              </a:rPr>
              <a:t>“Sammy”</a:t>
            </a:r>
            <a:endParaRPr lang="en-US" sz="2700" dirty="0" smtClean="0">
              <a:latin typeface="Arial" pitchFamily="34" charset="0"/>
            </a:endParaRPr>
          </a:p>
        </p:txBody>
      </p:sp>
      <p:sp>
        <p:nvSpPr>
          <p:cNvPr id="12" name="Action Button: Home 11">
            <a:hlinkClick r:id="" action="ppaction://hlinkshowjump?jump=firstslide" highlightClick="1"/>
          </p:cNvPr>
          <p:cNvSpPr>
            <a:spLocks noChangeArrowheads="1"/>
          </p:cNvSpPr>
          <p:nvPr/>
        </p:nvSpPr>
        <p:spPr bwMode="auto">
          <a:xfrm>
            <a:off x="4267200" y="60198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15" name="Rectangle 14"/>
          <p:cNvSpPr/>
          <p:nvPr/>
        </p:nvSpPr>
        <p:spPr>
          <a:xfrm>
            <a:off x="0" y="0"/>
            <a:ext cx="9144000" cy="1569660"/>
          </a:xfrm>
          <a:prstGeom prst="rect">
            <a:avLst/>
          </a:prstGeom>
          <a:noFill/>
        </p:spPr>
        <p:txBody>
          <a:bodyPr>
            <a:spAutoFit/>
          </a:bodyPr>
          <a:lstStyle/>
          <a:p>
            <a:pPr algn="ctr">
              <a:defRPr/>
            </a:pPr>
            <a:r>
              <a:rPr lang="en-US" sz="4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75057" dist="38100" dir="5400000" sy="-20000" rotWithShape="0">
                    <a:prstClr val="black">
                      <a:alpha val="25000"/>
                    </a:prstClr>
                  </a:outerShdw>
                </a:effectLst>
                <a:latin typeface="Arial" charset="0"/>
                <a:cs typeface="+mn-cs"/>
              </a:rPr>
              <a:t>Boonsboro Middle School Fitness Monopoly </a:t>
            </a:r>
          </a:p>
        </p:txBody>
      </p:sp>
      <p:pic>
        <p:nvPicPr>
          <p:cNvPr id="9224" name="Picture 8" descr="C:\Users\Eric\AppData\Local\Microsoft\Windows\Temporary Internet Files\Content.IE5\IG10ADEX\MCj04379880000[1].wmf"/>
          <p:cNvPicPr>
            <a:picLocks noChangeAspect="1" noChangeArrowheads="1"/>
          </p:cNvPicPr>
          <p:nvPr/>
        </p:nvPicPr>
        <p:blipFill>
          <a:blip r:embed="rId11" cstate="print"/>
          <a:srcRect/>
          <a:stretch>
            <a:fillRect/>
          </a:stretch>
        </p:blipFill>
        <p:spPr bwMode="auto">
          <a:xfrm>
            <a:off x="7239000" y="1371600"/>
            <a:ext cx="1466850" cy="927100"/>
          </a:xfrm>
          <a:prstGeom prst="rect">
            <a:avLst/>
          </a:prstGeom>
          <a:noFill/>
          <a:ln w="9525">
            <a:noFill/>
            <a:miter lim="800000"/>
            <a:headEnd/>
            <a:tailEnd/>
          </a:ln>
        </p:spPr>
      </p:pic>
      <p:pic>
        <p:nvPicPr>
          <p:cNvPr id="9226" name="Picture 10" descr="C:\Users\Eric\AppData\Local\Microsoft\Windows\Temporary Internet Files\Content.IE5\1KYJEZ6E\MCj04404240000[1].wmf"/>
          <p:cNvPicPr>
            <a:picLocks noChangeAspect="1" noChangeArrowheads="1"/>
          </p:cNvPicPr>
          <p:nvPr/>
        </p:nvPicPr>
        <p:blipFill>
          <a:blip r:embed="rId12" cstate="print"/>
          <a:srcRect/>
          <a:stretch>
            <a:fillRect/>
          </a:stretch>
        </p:blipFill>
        <p:spPr bwMode="auto">
          <a:xfrm>
            <a:off x="6705600" y="5181600"/>
            <a:ext cx="1524000" cy="1255713"/>
          </a:xfrm>
          <a:prstGeom prst="rect">
            <a:avLst/>
          </a:prstGeom>
          <a:noFill/>
          <a:ln w="9525">
            <a:noFill/>
            <a:miter lim="800000"/>
            <a:headEnd/>
            <a:tailEnd/>
          </a:ln>
        </p:spPr>
      </p:pic>
      <p:pic>
        <p:nvPicPr>
          <p:cNvPr id="9231" name="Picture 15" descr="http://atlasshrugs2000.typepad.com/atlas_shrugs/images/2008/02/20/monopoly.jpg"/>
          <p:cNvPicPr>
            <a:picLocks noChangeAspect="1" noChangeArrowheads="1"/>
          </p:cNvPicPr>
          <p:nvPr/>
        </p:nvPicPr>
        <p:blipFill>
          <a:blip r:embed="rId13" cstate="print"/>
          <a:srcRect/>
          <a:stretch>
            <a:fillRect/>
          </a:stretch>
        </p:blipFill>
        <p:spPr bwMode="auto">
          <a:xfrm>
            <a:off x="457200" y="927100"/>
            <a:ext cx="1143000" cy="1054100"/>
          </a:xfrm>
          <a:prstGeom prst="rect">
            <a:avLst/>
          </a:prstGeom>
          <a:noFill/>
          <a:ln w="9525">
            <a:noFill/>
            <a:miter lim="800000"/>
            <a:headEnd/>
            <a:tailEnd/>
          </a:ln>
        </p:spPr>
      </p:pic>
      <p:sp>
        <p:nvSpPr>
          <p:cNvPr id="16" name="Down Arrow 15"/>
          <p:cNvSpPr/>
          <p:nvPr/>
        </p:nvSpPr>
        <p:spPr>
          <a:xfrm>
            <a:off x="7239000" y="4343400"/>
            <a:ext cx="457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TextBox 16"/>
          <p:cNvSpPr txBox="1">
            <a:spLocks noChangeArrowheads="1"/>
          </p:cNvSpPr>
          <p:nvPr/>
        </p:nvSpPr>
        <p:spPr bwMode="auto">
          <a:xfrm>
            <a:off x="6553200" y="3962400"/>
            <a:ext cx="1752600" cy="369888"/>
          </a:xfrm>
          <a:prstGeom prst="rect">
            <a:avLst/>
          </a:prstGeom>
          <a:noFill/>
          <a:ln w="9525">
            <a:noFill/>
            <a:miter lim="800000"/>
            <a:headEnd/>
            <a:tailEnd/>
          </a:ln>
        </p:spPr>
        <p:txBody>
          <a:bodyPr>
            <a:spAutoFit/>
          </a:bodyPr>
          <a:lstStyle/>
          <a:p>
            <a:pPr algn="ctr"/>
            <a:r>
              <a:rPr lang="en-US"/>
              <a:t>Click Here</a:t>
            </a:r>
          </a:p>
        </p:txBody>
      </p:sp>
      <p:pic>
        <p:nvPicPr>
          <p:cNvPr id="11" name="Fitness Monopoly.wav">
            <a:hlinkClick r:id="" action="ppaction://media"/>
          </p:cNvPr>
          <p:cNvPicPr>
            <a:picLocks noRot="1" noChangeAspect="1"/>
          </p:cNvPicPr>
          <p:nvPr>
            <a:audioFile r:link="rId1"/>
          </p:nvPr>
        </p:nvPicPr>
        <p:blipFill>
          <a:blip r:embed="rId14" cstate="print"/>
          <a:stretch>
            <a:fillRect/>
          </a:stretch>
        </p:blipFill>
        <p:spPr>
          <a:xfrm>
            <a:off x="4419600" y="32766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226"/>
                                        </p:tgtEl>
                                        <p:attrNameLst>
                                          <p:attrName>style.visibility</p:attrName>
                                        </p:attrNameLst>
                                      </p:cBhvr>
                                      <p:to>
                                        <p:strVal val="visible"/>
                                      </p:to>
                                    </p:set>
                                    <p:anim calcmode="lin" valueType="num">
                                      <p:cBhvr additive="base">
                                        <p:cTn id="7" dur="500" fill="hold"/>
                                        <p:tgtEl>
                                          <p:spTgt spid="9226"/>
                                        </p:tgtEl>
                                        <p:attrNameLst>
                                          <p:attrName>ppt_x</p:attrName>
                                        </p:attrNameLst>
                                      </p:cBhvr>
                                      <p:tavLst>
                                        <p:tav tm="0">
                                          <p:val>
                                            <p:strVal val="#ppt_x"/>
                                          </p:val>
                                        </p:tav>
                                        <p:tav tm="100000">
                                          <p:val>
                                            <p:strVal val="#ppt_x"/>
                                          </p:val>
                                        </p:tav>
                                      </p:tavLst>
                                    </p:anim>
                                    <p:anim calcmode="lin" valueType="num">
                                      <p:cBhvr additive="base">
                                        <p:cTn id="8" dur="500" fill="hold"/>
                                        <p:tgtEl>
                                          <p:spTgt spid="9226"/>
                                        </p:tgtEl>
                                        <p:attrNameLst>
                                          <p:attrName>ppt_y</p:attrName>
                                        </p:attrNameLst>
                                      </p:cBhvr>
                                      <p:tavLst>
                                        <p:tav tm="0">
                                          <p:val>
                                            <p:strVal val="1+#ppt_h/2"/>
                                          </p:val>
                                        </p:tav>
                                        <p:tav tm="100000">
                                          <p:val>
                                            <p:strVal val="#ppt_y"/>
                                          </p:val>
                                        </p:tav>
                                      </p:tavLst>
                                    </p:anim>
                                  </p:childTnLst>
                                </p:cTn>
                              </p:par>
                              <p:par>
                                <p:cTn id="9" presetID="55"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strVal val="#ppt_w*0.70"/>
                                          </p:val>
                                        </p:tav>
                                        <p:tav tm="100000">
                                          <p:val>
                                            <p:strVal val="#ppt_w"/>
                                          </p:val>
                                        </p:tav>
                                      </p:tavLst>
                                    </p:anim>
                                    <p:anim calcmode="lin" valueType="num">
                                      <p:cBhvr>
                                        <p:cTn id="12" dur="1000" fill="hold"/>
                                        <p:tgtEl>
                                          <p:spTgt spid="15"/>
                                        </p:tgtEl>
                                        <p:attrNameLst>
                                          <p:attrName>ppt_h</p:attrName>
                                        </p:attrNameLst>
                                      </p:cBhvr>
                                      <p:tavLst>
                                        <p:tav tm="0">
                                          <p:val>
                                            <p:strVal val="#ppt_h"/>
                                          </p:val>
                                        </p:tav>
                                        <p:tav tm="100000">
                                          <p:val>
                                            <p:strVal val="#ppt_h"/>
                                          </p:val>
                                        </p:tav>
                                      </p:tavLst>
                                    </p:anim>
                                    <p:animEffect transition="in" filter="fade">
                                      <p:cBhvr>
                                        <p:cTn id="13" dur="1000"/>
                                        <p:tgtEl>
                                          <p:spTgt spid="15"/>
                                        </p:tgtEl>
                                      </p:cBhvr>
                                    </p:animEffect>
                                  </p:childTnLst>
                                </p:cTn>
                              </p:par>
                              <p:par>
                                <p:cTn id="14" presetID="55" presetClass="entr" presetSubtype="0" fill="hold" nodeType="withEffect">
                                  <p:stCondLst>
                                    <p:cond delay="0"/>
                                  </p:stCondLst>
                                  <p:childTnLst>
                                    <p:set>
                                      <p:cBhvr>
                                        <p:cTn id="15" dur="1" fill="hold">
                                          <p:stCondLst>
                                            <p:cond delay="0"/>
                                          </p:stCondLst>
                                        </p:cTn>
                                        <p:tgtEl>
                                          <p:spTgt spid="9231"/>
                                        </p:tgtEl>
                                        <p:attrNameLst>
                                          <p:attrName>style.visibility</p:attrName>
                                        </p:attrNameLst>
                                      </p:cBhvr>
                                      <p:to>
                                        <p:strVal val="visible"/>
                                      </p:to>
                                    </p:set>
                                    <p:anim calcmode="lin" valueType="num">
                                      <p:cBhvr>
                                        <p:cTn id="16" dur="1000" fill="hold"/>
                                        <p:tgtEl>
                                          <p:spTgt spid="9231"/>
                                        </p:tgtEl>
                                        <p:attrNameLst>
                                          <p:attrName>ppt_w</p:attrName>
                                        </p:attrNameLst>
                                      </p:cBhvr>
                                      <p:tavLst>
                                        <p:tav tm="0">
                                          <p:val>
                                            <p:strVal val="#ppt_w*0.70"/>
                                          </p:val>
                                        </p:tav>
                                        <p:tav tm="100000">
                                          <p:val>
                                            <p:strVal val="#ppt_w"/>
                                          </p:val>
                                        </p:tav>
                                      </p:tavLst>
                                    </p:anim>
                                    <p:anim calcmode="lin" valueType="num">
                                      <p:cBhvr>
                                        <p:cTn id="17" dur="1000" fill="hold"/>
                                        <p:tgtEl>
                                          <p:spTgt spid="9231"/>
                                        </p:tgtEl>
                                        <p:attrNameLst>
                                          <p:attrName>ppt_h</p:attrName>
                                        </p:attrNameLst>
                                      </p:cBhvr>
                                      <p:tavLst>
                                        <p:tav tm="0">
                                          <p:val>
                                            <p:strVal val="#ppt_h"/>
                                          </p:val>
                                        </p:tav>
                                        <p:tav tm="100000">
                                          <p:val>
                                            <p:strVal val="#ppt_h"/>
                                          </p:val>
                                        </p:tav>
                                      </p:tavLst>
                                    </p:anim>
                                    <p:animEffect transition="in" filter="fade">
                                      <p:cBhvr>
                                        <p:cTn id="18" dur="1000"/>
                                        <p:tgtEl>
                                          <p:spTgt spid="9231"/>
                                        </p:tgtEl>
                                      </p:cBhvr>
                                    </p:animEffect>
                                  </p:childTnLst>
                                </p:cTn>
                              </p:par>
                              <p:par>
                                <p:cTn id="19" presetID="55" presetClass="entr" presetSubtype="0" fill="hold" nodeType="withEffect">
                                  <p:stCondLst>
                                    <p:cond delay="0"/>
                                  </p:stCondLst>
                                  <p:childTnLst>
                                    <p:set>
                                      <p:cBhvr>
                                        <p:cTn id="20" dur="1" fill="hold">
                                          <p:stCondLst>
                                            <p:cond delay="0"/>
                                          </p:stCondLst>
                                        </p:cTn>
                                        <p:tgtEl>
                                          <p:spTgt spid="9224"/>
                                        </p:tgtEl>
                                        <p:attrNameLst>
                                          <p:attrName>style.visibility</p:attrName>
                                        </p:attrNameLst>
                                      </p:cBhvr>
                                      <p:to>
                                        <p:strVal val="visible"/>
                                      </p:to>
                                    </p:set>
                                    <p:anim calcmode="lin" valueType="num">
                                      <p:cBhvr>
                                        <p:cTn id="21" dur="1000" fill="hold"/>
                                        <p:tgtEl>
                                          <p:spTgt spid="9224"/>
                                        </p:tgtEl>
                                        <p:attrNameLst>
                                          <p:attrName>ppt_w</p:attrName>
                                        </p:attrNameLst>
                                      </p:cBhvr>
                                      <p:tavLst>
                                        <p:tav tm="0">
                                          <p:val>
                                            <p:strVal val="#ppt_w*0.70"/>
                                          </p:val>
                                        </p:tav>
                                        <p:tav tm="100000">
                                          <p:val>
                                            <p:strVal val="#ppt_w"/>
                                          </p:val>
                                        </p:tav>
                                      </p:tavLst>
                                    </p:anim>
                                    <p:anim calcmode="lin" valueType="num">
                                      <p:cBhvr>
                                        <p:cTn id="22" dur="1000" fill="hold"/>
                                        <p:tgtEl>
                                          <p:spTgt spid="9224"/>
                                        </p:tgtEl>
                                        <p:attrNameLst>
                                          <p:attrName>ppt_h</p:attrName>
                                        </p:attrNameLst>
                                      </p:cBhvr>
                                      <p:tavLst>
                                        <p:tav tm="0">
                                          <p:val>
                                            <p:strVal val="#ppt_h"/>
                                          </p:val>
                                        </p:tav>
                                        <p:tav tm="100000">
                                          <p:val>
                                            <p:strVal val="#ppt_h"/>
                                          </p:val>
                                        </p:tav>
                                      </p:tavLst>
                                    </p:anim>
                                    <p:animEffect transition="in" filter="fade">
                                      <p:cBhvr>
                                        <p:cTn id="23" dur="1000"/>
                                        <p:tgtEl>
                                          <p:spTgt spid="9224"/>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1000" fill="hold"/>
                                        <p:tgtEl>
                                          <p:spTgt spid="16"/>
                                        </p:tgtEl>
                                        <p:attrNameLst>
                                          <p:attrName>ppt_w</p:attrName>
                                        </p:attrNameLst>
                                      </p:cBhvr>
                                      <p:tavLst>
                                        <p:tav tm="0">
                                          <p:val>
                                            <p:strVal val="#ppt_w*0.70"/>
                                          </p:val>
                                        </p:tav>
                                        <p:tav tm="100000">
                                          <p:val>
                                            <p:strVal val="#ppt_w"/>
                                          </p:val>
                                        </p:tav>
                                      </p:tavLst>
                                    </p:anim>
                                    <p:anim calcmode="lin" valueType="num">
                                      <p:cBhvr>
                                        <p:cTn id="27" dur="1000" fill="hold"/>
                                        <p:tgtEl>
                                          <p:spTgt spid="16"/>
                                        </p:tgtEl>
                                        <p:attrNameLst>
                                          <p:attrName>ppt_h</p:attrName>
                                        </p:attrNameLst>
                                      </p:cBhvr>
                                      <p:tavLst>
                                        <p:tav tm="0">
                                          <p:val>
                                            <p:strVal val="#ppt_h"/>
                                          </p:val>
                                        </p:tav>
                                        <p:tav tm="100000">
                                          <p:val>
                                            <p:strVal val="#ppt_h"/>
                                          </p:val>
                                        </p:tav>
                                      </p:tavLst>
                                    </p:anim>
                                    <p:animEffect transition="in" filter="fade">
                                      <p:cBhvr>
                                        <p:cTn id="28" dur="1000"/>
                                        <p:tgtEl>
                                          <p:spTgt spid="16"/>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strVal val="#ppt_w*0.70"/>
                                          </p:val>
                                        </p:tav>
                                        <p:tav tm="100000">
                                          <p:val>
                                            <p:strVal val="#ppt_w"/>
                                          </p:val>
                                        </p:tav>
                                      </p:tavLst>
                                    </p:anim>
                                    <p:anim calcmode="lin" valueType="num">
                                      <p:cBhvr>
                                        <p:cTn id="32" dur="1000" fill="hold"/>
                                        <p:tgtEl>
                                          <p:spTgt spid="17"/>
                                        </p:tgtEl>
                                        <p:attrNameLst>
                                          <p:attrName>ppt_h</p:attrName>
                                        </p:attrNameLst>
                                      </p:cBhvr>
                                      <p:tavLst>
                                        <p:tav tm="0">
                                          <p:val>
                                            <p:strVal val="#ppt_h"/>
                                          </p:val>
                                        </p:tav>
                                        <p:tav tm="100000">
                                          <p:val>
                                            <p:strVal val="#ppt_h"/>
                                          </p:val>
                                        </p:tav>
                                      </p:tavLst>
                                    </p:anim>
                                    <p:animEffect transition="in" filter="fade">
                                      <p:cBhvr>
                                        <p:cTn id="33" dur="1000"/>
                                        <p:tgtEl>
                                          <p:spTgt spid="17"/>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9218">
                                            <p:txEl>
                                              <p:pRg st="1" end="1"/>
                                            </p:txEl>
                                          </p:spTgt>
                                        </p:tgtEl>
                                        <p:attrNameLst>
                                          <p:attrName>style.visibility</p:attrName>
                                        </p:attrNameLst>
                                      </p:cBhvr>
                                      <p:to>
                                        <p:strVal val="visible"/>
                                      </p:to>
                                    </p:set>
                                    <p:anim calcmode="lin" valueType="num">
                                      <p:cBhvr>
                                        <p:cTn id="36" dur="1000" fill="hold"/>
                                        <p:tgtEl>
                                          <p:spTgt spid="9218">
                                            <p:txEl>
                                              <p:pRg st="1" end="1"/>
                                            </p:txEl>
                                          </p:spTgt>
                                        </p:tgtEl>
                                        <p:attrNameLst>
                                          <p:attrName>ppt_w</p:attrName>
                                        </p:attrNameLst>
                                      </p:cBhvr>
                                      <p:tavLst>
                                        <p:tav tm="0">
                                          <p:val>
                                            <p:strVal val="#ppt_w*0.70"/>
                                          </p:val>
                                        </p:tav>
                                        <p:tav tm="100000">
                                          <p:val>
                                            <p:strVal val="#ppt_w"/>
                                          </p:val>
                                        </p:tav>
                                      </p:tavLst>
                                    </p:anim>
                                    <p:anim calcmode="lin" valueType="num">
                                      <p:cBhvr>
                                        <p:cTn id="37" dur="1000" fill="hold"/>
                                        <p:tgtEl>
                                          <p:spTgt spid="9218">
                                            <p:txEl>
                                              <p:pRg st="1" end="1"/>
                                            </p:txEl>
                                          </p:spTgt>
                                        </p:tgtEl>
                                        <p:attrNameLst>
                                          <p:attrName>ppt_h</p:attrName>
                                        </p:attrNameLst>
                                      </p:cBhvr>
                                      <p:tavLst>
                                        <p:tav tm="0">
                                          <p:val>
                                            <p:strVal val="#ppt_h"/>
                                          </p:val>
                                        </p:tav>
                                        <p:tav tm="100000">
                                          <p:val>
                                            <p:strVal val="#ppt_h"/>
                                          </p:val>
                                        </p:tav>
                                      </p:tavLst>
                                    </p:anim>
                                    <p:animEffect transition="in" filter="fade">
                                      <p:cBhvr>
                                        <p:cTn id="38" dur="1000"/>
                                        <p:tgtEl>
                                          <p:spTgt spid="9218">
                                            <p:txEl>
                                              <p:pRg st="1" end="1"/>
                                            </p:txEl>
                                          </p:spTgt>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9218">
                                            <p:txEl>
                                              <p:pRg st="2" end="2"/>
                                            </p:txEl>
                                          </p:spTgt>
                                        </p:tgtEl>
                                        <p:attrNameLst>
                                          <p:attrName>style.visibility</p:attrName>
                                        </p:attrNameLst>
                                      </p:cBhvr>
                                      <p:to>
                                        <p:strVal val="visible"/>
                                      </p:to>
                                    </p:set>
                                    <p:anim calcmode="lin" valueType="num">
                                      <p:cBhvr>
                                        <p:cTn id="41" dur="1000" fill="hold"/>
                                        <p:tgtEl>
                                          <p:spTgt spid="9218">
                                            <p:txEl>
                                              <p:pRg st="2" end="2"/>
                                            </p:txEl>
                                          </p:spTgt>
                                        </p:tgtEl>
                                        <p:attrNameLst>
                                          <p:attrName>ppt_w</p:attrName>
                                        </p:attrNameLst>
                                      </p:cBhvr>
                                      <p:tavLst>
                                        <p:tav tm="0">
                                          <p:val>
                                            <p:strVal val="#ppt_w*0.70"/>
                                          </p:val>
                                        </p:tav>
                                        <p:tav tm="100000">
                                          <p:val>
                                            <p:strVal val="#ppt_w"/>
                                          </p:val>
                                        </p:tav>
                                      </p:tavLst>
                                    </p:anim>
                                    <p:anim calcmode="lin" valueType="num">
                                      <p:cBhvr>
                                        <p:cTn id="42" dur="1000" fill="hold"/>
                                        <p:tgtEl>
                                          <p:spTgt spid="9218">
                                            <p:txEl>
                                              <p:pRg st="2" end="2"/>
                                            </p:txEl>
                                          </p:spTgt>
                                        </p:tgtEl>
                                        <p:attrNameLst>
                                          <p:attrName>ppt_h</p:attrName>
                                        </p:attrNameLst>
                                      </p:cBhvr>
                                      <p:tavLst>
                                        <p:tav tm="0">
                                          <p:val>
                                            <p:strVal val="#ppt_h"/>
                                          </p:val>
                                        </p:tav>
                                        <p:tav tm="100000">
                                          <p:val>
                                            <p:strVal val="#ppt_h"/>
                                          </p:val>
                                        </p:tav>
                                      </p:tavLst>
                                    </p:anim>
                                    <p:animEffect transition="in" filter="fade">
                                      <p:cBhvr>
                                        <p:cTn id="43" dur="1000"/>
                                        <p:tgtEl>
                                          <p:spTgt spid="9218">
                                            <p:txEl>
                                              <p:pRg st="2" end="2"/>
                                            </p:txEl>
                                          </p:spTgt>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9218">
                                            <p:txEl>
                                              <p:pRg st="3" end="3"/>
                                            </p:txEl>
                                          </p:spTgt>
                                        </p:tgtEl>
                                        <p:attrNameLst>
                                          <p:attrName>style.visibility</p:attrName>
                                        </p:attrNameLst>
                                      </p:cBhvr>
                                      <p:to>
                                        <p:strVal val="visible"/>
                                      </p:to>
                                    </p:set>
                                    <p:anim calcmode="lin" valueType="num">
                                      <p:cBhvr>
                                        <p:cTn id="46" dur="1000" fill="hold"/>
                                        <p:tgtEl>
                                          <p:spTgt spid="9218">
                                            <p:txEl>
                                              <p:pRg st="3" end="3"/>
                                            </p:txEl>
                                          </p:spTgt>
                                        </p:tgtEl>
                                        <p:attrNameLst>
                                          <p:attrName>ppt_w</p:attrName>
                                        </p:attrNameLst>
                                      </p:cBhvr>
                                      <p:tavLst>
                                        <p:tav tm="0">
                                          <p:val>
                                            <p:strVal val="#ppt_w*0.70"/>
                                          </p:val>
                                        </p:tav>
                                        <p:tav tm="100000">
                                          <p:val>
                                            <p:strVal val="#ppt_w"/>
                                          </p:val>
                                        </p:tav>
                                      </p:tavLst>
                                    </p:anim>
                                    <p:anim calcmode="lin" valueType="num">
                                      <p:cBhvr>
                                        <p:cTn id="47" dur="1000" fill="hold"/>
                                        <p:tgtEl>
                                          <p:spTgt spid="9218">
                                            <p:txEl>
                                              <p:pRg st="3" end="3"/>
                                            </p:txEl>
                                          </p:spTgt>
                                        </p:tgtEl>
                                        <p:attrNameLst>
                                          <p:attrName>ppt_h</p:attrName>
                                        </p:attrNameLst>
                                      </p:cBhvr>
                                      <p:tavLst>
                                        <p:tav tm="0">
                                          <p:val>
                                            <p:strVal val="#ppt_h"/>
                                          </p:val>
                                        </p:tav>
                                        <p:tav tm="100000">
                                          <p:val>
                                            <p:strVal val="#ppt_h"/>
                                          </p:val>
                                        </p:tav>
                                      </p:tavLst>
                                    </p:anim>
                                    <p:animEffect transition="in" filter="fade">
                                      <p:cBhvr>
                                        <p:cTn id="48" dur="1000"/>
                                        <p:tgtEl>
                                          <p:spTgt spid="9218">
                                            <p:txEl>
                                              <p:pRg st="3" end="3"/>
                                            </p:txEl>
                                          </p:spTgt>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9218">
                                            <p:txEl>
                                              <p:pRg st="4" end="4"/>
                                            </p:txEl>
                                          </p:spTgt>
                                        </p:tgtEl>
                                        <p:attrNameLst>
                                          <p:attrName>style.visibility</p:attrName>
                                        </p:attrNameLst>
                                      </p:cBhvr>
                                      <p:to>
                                        <p:strVal val="visible"/>
                                      </p:to>
                                    </p:set>
                                    <p:anim calcmode="lin" valueType="num">
                                      <p:cBhvr>
                                        <p:cTn id="51" dur="1000" fill="hold"/>
                                        <p:tgtEl>
                                          <p:spTgt spid="9218">
                                            <p:txEl>
                                              <p:pRg st="4" end="4"/>
                                            </p:txEl>
                                          </p:spTgt>
                                        </p:tgtEl>
                                        <p:attrNameLst>
                                          <p:attrName>ppt_w</p:attrName>
                                        </p:attrNameLst>
                                      </p:cBhvr>
                                      <p:tavLst>
                                        <p:tav tm="0">
                                          <p:val>
                                            <p:strVal val="#ppt_w*0.70"/>
                                          </p:val>
                                        </p:tav>
                                        <p:tav tm="100000">
                                          <p:val>
                                            <p:strVal val="#ppt_w"/>
                                          </p:val>
                                        </p:tav>
                                      </p:tavLst>
                                    </p:anim>
                                    <p:anim calcmode="lin" valueType="num">
                                      <p:cBhvr>
                                        <p:cTn id="52" dur="1000" fill="hold"/>
                                        <p:tgtEl>
                                          <p:spTgt spid="9218">
                                            <p:txEl>
                                              <p:pRg st="4" end="4"/>
                                            </p:txEl>
                                          </p:spTgt>
                                        </p:tgtEl>
                                        <p:attrNameLst>
                                          <p:attrName>ppt_h</p:attrName>
                                        </p:attrNameLst>
                                      </p:cBhvr>
                                      <p:tavLst>
                                        <p:tav tm="0">
                                          <p:val>
                                            <p:strVal val="#ppt_h"/>
                                          </p:val>
                                        </p:tav>
                                        <p:tav tm="100000">
                                          <p:val>
                                            <p:strVal val="#ppt_h"/>
                                          </p:val>
                                        </p:tav>
                                      </p:tavLst>
                                    </p:anim>
                                    <p:animEffect transition="in" filter="fade">
                                      <p:cBhvr>
                                        <p:cTn id="53" dur="1000"/>
                                        <p:tgtEl>
                                          <p:spTgt spid="9218">
                                            <p:txEl>
                                              <p:pRg st="4" end="4"/>
                                            </p:txEl>
                                          </p:spTgt>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9218">
                                            <p:txEl>
                                              <p:pRg st="5" end="5"/>
                                            </p:txEl>
                                          </p:spTgt>
                                        </p:tgtEl>
                                        <p:attrNameLst>
                                          <p:attrName>style.visibility</p:attrName>
                                        </p:attrNameLst>
                                      </p:cBhvr>
                                      <p:to>
                                        <p:strVal val="visible"/>
                                      </p:to>
                                    </p:set>
                                    <p:anim calcmode="lin" valueType="num">
                                      <p:cBhvr>
                                        <p:cTn id="56" dur="1000" fill="hold"/>
                                        <p:tgtEl>
                                          <p:spTgt spid="9218">
                                            <p:txEl>
                                              <p:pRg st="5" end="5"/>
                                            </p:txEl>
                                          </p:spTgt>
                                        </p:tgtEl>
                                        <p:attrNameLst>
                                          <p:attrName>ppt_w</p:attrName>
                                        </p:attrNameLst>
                                      </p:cBhvr>
                                      <p:tavLst>
                                        <p:tav tm="0">
                                          <p:val>
                                            <p:strVal val="#ppt_w*0.70"/>
                                          </p:val>
                                        </p:tav>
                                        <p:tav tm="100000">
                                          <p:val>
                                            <p:strVal val="#ppt_w"/>
                                          </p:val>
                                        </p:tav>
                                      </p:tavLst>
                                    </p:anim>
                                    <p:anim calcmode="lin" valueType="num">
                                      <p:cBhvr>
                                        <p:cTn id="57" dur="1000" fill="hold"/>
                                        <p:tgtEl>
                                          <p:spTgt spid="9218">
                                            <p:txEl>
                                              <p:pRg st="5" end="5"/>
                                            </p:txEl>
                                          </p:spTgt>
                                        </p:tgtEl>
                                        <p:attrNameLst>
                                          <p:attrName>ppt_h</p:attrName>
                                        </p:attrNameLst>
                                      </p:cBhvr>
                                      <p:tavLst>
                                        <p:tav tm="0">
                                          <p:val>
                                            <p:strVal val="#ppt_h"/>
                                          </p:val>
                                        </p:tav>
                                        <p:tav tm="100000">
                                          <p:val>
                                            <p:strVal val="#ppt_h"/>
                                          </p:val>
                                        </p:tav>
                                      </p:tavLst>
                                    </p:anim>
                                    <p:animEffect transition="in" filter="fade">
                                      <p:cBhvr>
                                        <p:cTn id="58" dur="1000"/>
                                        <p:tgtEl>
                                          <p:spTgt spid="9218">
                                            <p:txEl>
                                              <p:pRg st="5" end="5"/>
                                            </p:txEl>
                                          </p:spTgt>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9218">
                                            <p:txEl>
                                              <p:pRg st="6" end="6"/>
                                            </p:txEl>
                                          </p:spTgt>
                                        </p:tgtEl>
                                        <p:attrNameLst>
                                          <p:attrName>style.visibility</p:attrName>
                                        </p:attrNameLst>
                                      </p:cBhvr>
                                      <p:to>
                                        <p:strVal val="visible"/>
                                      </p:to>
                                    </p:set>
                                    <p:anim calcmode="lin" valueType="num">
                                      <p:cBhvr>
                                        <p:cTn id="61" dur="1000" fill="hold"/>
                                        <p:tgtEl>
                                          <p:spTgt spid="9218">
                                            <p:txEl>
                                              <p:pRg st="6" end="6"/>
                                            </p:txEl>
                                          </p:spTgt>
                                        </p:tgtEl>
                                        <p:attrNameLst>
                                          <p:attrName>ppt_w</p:attrName>
                                        </p:attrNameLst>
                                      </p:cBhvr>
                                      <p:tavLst>
                                        <p:tav tm="0">
                                          <p:val>
                                            <p:strVal val="#ppt_w*0.70"/>
                                          </p:val>
                                        </p:tav>
                                        <p:tav tm="100000">
                                          <p:val>
                                            <p:strVal val="#ppt_w"/>
                                          </p:val>
                                        </p:tav>
                                      </p:tavLst>
                                    </p:anim>
                                    <p:anim calcmode="lin" valueType="num">
                                      <p:cBhvr>
                                        <p:cTn id="62" dur="1000" fill="hold"/>
                                        <p:tgtEl>
                                          <p:spTgt spid="9218">
                                            <p:txEl>
                                              <p:pRg st="6" end="6"/>
                                            </p:txEl>
                                          </p:spTgt>
                                        </p:tgtEl>
                                        <p:attrNameLst>
                                          <p:attrName>ppt_h</p:attrName>
                                        </p:attrNameLst>
                                      </p:cBhvr>
                                      <p:tavLst>
                                        <p:tav tm="0">
                                          <p:val>
                                            <p:strVal val="#ppt_h"/>
                                          </p:val>
                                        </p:tav>
                                        <p:tav tm="100000">
                                          <p:val>
                                            <p:strVal val="#ppt_h"/>
                                          </p:val>
                                        </p:tav>
                                      </p:tavLst>
                                    </p:anim>
                                    <p:animEffect transition="in" filter="fade">
                                      <p:cBhvr>
                                        <p:cTn id="63" dur="1000"/>
                                        <p:tgtEl>
                                          <p:spTgt spid="9218">
                                            <p:txEl>
                                              <p:pRg st="6" end="6"/>
                                            </p:txEl>
                                          </p:spTgt>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9218">
                                            <p:txEl>
                                              <p:pRg st="7" end="7"/>
                                            </p:txEl>
                                          </p:spTgt>
                                        </p:tgtEl>
                                        <p:attrNameLst>
                                          <p:attrName>style.visibility</p:attrName>
                                        </p:attrNameLst>
                                      </p:cBhvr>
                                      <p:to>
                                        <p:strVal val="visible"/>
                                      </p:to>
                                    </p:set>
                                    <p:anim calcmode="lin" valueType="num">
                                      <p:cBhvr>
                                        <p:cTn id="66" dur="1000" fill="hold"/>
                                        <p:tgtEl>
                                          <p:spTgt spid="9218">
                                            <p:txEl>
                                              <p:pRg st="7" end="7"/>
                                            </p:txEl>
                                          </p:spTgt>
                                        </p:tgtEl>
                                        <p:attrNameLst>
                                          <p:attrName>ppt_w</p:attrName>
                                        </p:attrNameLst>
                                      </p:cBhvr>
                                      <p:tavLst>
                                        <p:tav tm="0">
                                          <p:val>
                                            <p:strVal val="#ppt_w*0.70"/>
                                          </p:val>
                                        </p:tav>
                                        <p:tav tm="100000">
                                          <p:val>
                                            <p:strVal val="#ppt_w"/>
                                          </p:val>
                                        </p:tav>
                                      </p:tavLst>
                                    </p:anim>
                                    <p:anim calcmode="lin" valueType="num">
                                      <p:cBhvr>
                                        <p:cTn id="67" dur="1000" fill="hold"/>
                                        <p:tgtEl>
                                          <p:spTgt spid="9218">
                                            <p:txEl>
                                              <p:pRg st="7" end="7"/>
                                            </p:txEl>
                                          </p:spTgt>
                                        </p:tgtEl>
                                        <p:attrNameLst>
                                          <p:attrName>ppt_h</p:attrName>
                                        </p:attrNameLst>
                                      </p:cBhvr>
                                      <p:tavLst>
                                        <p:tav tm="0">
                                          <p:val>
                                            <p:strVal val="#ppt_h"/>
                                          </p:val>
                                        </p:tav>
                                        <p:tav tm="100000">
                                          <p:val>
                                            <p:strVal val="#ppt_h"/>
                                          </p:val>
                                        </p:tav>
                                      </p:tavLst>
                                    </p:anim>
                                    <p:animEffect transition="in" filter="fade">
                                      <p:cBhvr>
                                        <p:cTn id="68" dur="1000"/>
                                        <p:tgtEl>
                                          <p:spTgt spid="9218">
                                            <p:txEl>
                                              <p:pRg st="7" end="7"/>
                                            </p:txEl>
                                          </p:spTgt>
                                        </p:tgtEl>
                                      </p:cBhvr>
                                    </p:animEffect>
                                  </p:childTnLst>
                                </p:cTn>
                              </p:par>
                              <p:par>
                                <p:cTn id="69" presetID="55" presetClass="entr" presetSubtype="0" fill="hold" grpId="0" nodeType="withEffect">
                                  <p:stCondLst>
                                    <p:cond delay="0"/>
                                  </p:stCondLst>
                                  <p:childTnLst>
                                    <p:set>
                                      <p:cBhvr>
                                        <p:cTn id="70" dur="1" fill="hold">
                                          <p:stCondLst>
                                            <p:cond delay="0"/>
                                          </p:stCondLst>
                                        </p:cTn>
                                        <p:tgtEl>
                                          <p:spTgt spid="9218">
                                            <p:txEl>
                                              <p:pRg st="8" end="8"/>
                                            </p:txEl>
                                          </p:spTgt>
                                        </p:tgtEl>
                                        <p:attrNameLst>
                                          <p:attrName>style.visibility</p:attrName>
                                        </p:attrNameLst>
                                      </p:cBhvr>
                                      <p:to>
                                        <p:strVal val="visible"/>
                                      </p:to>
                                    </p:set>
                                    <p:anim calcmode="lin" valueType="num">
                                      <p:cBhvr>
                                        <p:cTn id="71" dur="1000" fill="hold"/>
                                        <p:tgtEl>
                                          <p:spTgt spid="9218">
                                            <p:txEl>
                                              <p:pRg st="8" end="8"/>
                                            </p:txEl>
                                          </p:spTgt>
                                        </p:tgtEl>
                                        <p:attrNameLst>
                                          <p:attrName>ppt_w</p:attrName>
                                        </p:attrNameLst>
                                      </p:cBhvr>
                                      <p:tavLst>
                                        <p:tav tm="0">
                                          <p:val>
                                            <p:strVal val="#ppt_w*0.70"/>
                                          </p:val>
                                        </p:tav>
                                        <p:tav tm="100000">
                                          <p:val>
                                            <p:strVal val="#ppt_w"/>
                                          </p:val>
                                        </p:tav>
                                      </p:tavLst>
                                    </p:anim>
                                    <p:anim calcmode="lin" valueType="num">
                                      <p:cBhvr>
                                        <p:cTn id="72" dur="1000" fill="hold"/>
                                        <p:tgtEl>
                                          <p:spTgt spid="9218">
                                            <p:txEl>
                                              <p:pRg st="8" end="8"/>
                                            </p:txEl>
                                          </p:spTgt>
                                        </p:tgtEl>
                                        <p:attrNameLst>
                                          <p:attrName>ppt_h</p:attrName>
                                        </p:attrNameLst>
                                      </p:cBhvr>
                                      <p:tavLst>
                                        <p:tav tm="0">
                                          <p:val>
                                            <p:strVal val="#ppt_h"/>
                                          </p:val>
                                        </p:tav>
                                        <p:tav tm="100000">
                                          <p:val>
                                            <p:strVal val="#ppt_h"/>
                                          </p:val>
                                        </p:tav>
                                      </p:tavLst>
                                    </p:anim>
                                    <p:animEffect transition="in" filter="fade">
                                      <p:cBhvr>
                                        <p:cTn id="73" dur="1000"/>
                                        <p:tgtEl>
                                          <p:spTgt spid="921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4" fill="hold" display="0">
                  <p:stCondLst>
                    <p:cond delay="indefinite"/>
                  </p:stCondLst>
                  <p:endCondLst>
                    <p:cond evt="onPrev" delay="0">
                      <p:tgtEl>
                        <p:sldTgt/>
                      </p:tgtEl>
                    </p:cond>
                    <p:cond evt="onStopAudio" delay="0">
                      <p:tgtEl>
                        <p:sldTgt/>
                      </p:tgtEl>
                    </p:cond>
                  </p:endCondLst>
                </p:cTn>
                <p:tgtEl>
                  <p:spTgt spid="11"/>
                </p:tgtEl>
              </p:cMediaNode>
            </p:audio>
            <p:seq concurrent="1" nextAc="seek">
              <p:cTn id="75" restart="whenNotActive" fill="hold" evtFilter="cancelBubble" nodeType="interactiveSeq">
                <p:stCondLst>
                  <p:cond evt="onClick" delay="0">
                    <p:tgtEl>
                      <p:spTgt spid="9226"/>
                    </p:tgtEl>
                  </p:cond>
                </p:stCondLst>
                <p:endSync evt="end" delay="0">
                  <p:rtn val="all"/>
                </p:endSync>
                <p:childTnLst>
                  <p:par>
                    <p:cTn id="76" fill="hold">
                      <p:stCondLst>
                        <p:cond delay="0"/>
                      </p:stCondLst>
                      <p:childTnLst>
                        <p:par>
                          <p:cTn id="77" fill="hold">
                            <p:stCondLst>
                              <p:cond delay="0"/>
                            </p:stCondLst>
                            <p:childTnLst>
                              <p:par>
                                <p:cTn id="78" presetID="1" presetClass="mediacall" presetSubtype="0" fill="hold" nodeType="clickEffect">
                                  <p:stCondLst>
                                    <p:cond delay="0"/>
                                  </p:stCondLst>
                                  <p:childTnLst>
                                    <p:cmd type="call" cmd="playFrom(0.0)">
                                      <p:cBhvr>
                                        <p:cTn id="79" dur="1" fill="hold"/>
                                        <p:tgtEl>
                                          <p:spTgt spid="11"/>
                                        </p:tgtEl>
                                      </p:cBhvr>
                                    </p:cmd>
                                  </p:childTnLst>
                                </p:cTn>
                              </p:par>
                            </p:childTnLst>
                          </p:cTn>
                        </p:par>
                      </p:childTnLst>
                    </p:cTn>
                  </p:par>
                </p:childTnLst>
              </p:cTn>
              <p:nextCondLst>
                <p:cond evt="onClick" delay="0">
                  <p:tgtEl>
                    <p:spTgt spid="9226"/>
                  </p:tgtEl>
                </p:cond>
              </p:nextCondLst>
            </p:seq>
          </p:childTnLst>
        </p:cTn>
      </p:par>
    </p:tnLst>
    <p:bldLst>
      <p:bldP spid="9218" grpId="0" build="p"/>
      <p:bldP spid="16"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28600" y="914400"/>
            <a:ext cx="8540750" cy="4575175"/>
          </a:xfrm>
        </p:spPr>
        <p:txBody>
          <a:bodyPr/>
          <a:lstStyle/>
          <a:p>
            <a:pPr algn="just">
              <a:buNone/>
              <a:defRPr/>
            </a:pPr>
            <a:r>
              <a:rPr lang="en-US" sz="2000" dirty="0" smtClean="0"/>
              <a:t>	However, learning to work as part of a team is essential to success in many other areas. Children have to learn to cooperate both at school and home. In school students are expected to work together without conflict. Many teachers use cooperative groups to teach. At home children are expected to be part of the family team and help with chores that need to be done. When they are older, these children may have a job that requires teamwork. Only rarely does a person work in a job that does not require working with others. Office workers have to work together to accomplish the tasks given to them. Construction workers have to be part of a team effort to finish buildings on time and on budget.  </a:t>
            </a:r>
          </a:p>
          <a:p>
            <a:pPr algn="just">
              <a:buNone/>
              <a:defRPr/>
            </a:pPr>
            <a:endParaRPr lang="en-US" sz="2000" dirty="0" smtClean="0"/>
          </a:p>
          <a:p>
            <a:pPr algn="just">
              <a:buNone/>
              <a:defRPr/>
            </a:pPr>
            <a:r>
              <a:rPr lang="en-US" sz="2000" dirty="0" smtClean="0"/>
              <a:t>	Therefore, I believe parents should encourage their children to play soccer. While some children may feel intimidated at the beginning, by learning to be part of a team, they will be preparing themselves for future success.</a:t>
            </a:r>
          </a:p>
          <a:p>
            <a:pPr>
              <a:buNone/>
            </a:pPr>
            <a:endParaRPr lang="en-US" sz="2000" dirty="0"/>
          </a:p>
        </p:txBody>
      </p:sp>
      <p:sp>
        <p:nvSpPr>
          <p:cNvPr id="9" name="Title 2"/>
          <p:cNvSpPr>
            <a:spLocks noGrp="1"/>
          </p:cNvSpPr>
          <p:nvPr>
            <p:ph type="title"/>
          </p:nvPr>
        </p:nvSpPr>
        <p:spPr>
          <a:xfrm>
            <a:off x="304800" y="152400"/>
            <a:ext cx="8540750" cy="685800"/>
          </a:xfrm>
        </p:spPr>
        <p:txBody>
          <a:bodyPr>
            <a:normAutofit fontScale="90000"/>
          </a:bodyPr>
          <a:lstStyle/>
          <a:p>
            <a:pPr>
              <a:defRPr/>
            </a:pPr>
            <a:r>
              <a:rPr lang="en-US" sz="2400" b="1" dirty="0" smtClean="0"/>
              <a:t>“Soccer: An Ideal Sport for Children”</a:t>
            </a:r>
            <a:br>
              <a:rPr lang="en-US" sz="2400" b="1" dirty="0" smtClean="0"/>
            </a:br>
            <a:r>
              <a:rPr lang="en-US" sz="2400" b="1" dirty="0" smtClean="0"/>
              <a:t>(continued)</a:t>
            </a:r>
            <a:endParaRPr lang="en-US" sz="2400" b="1" dirty="0"/>
          </a:p>
        </p:txBody>
      </p:sp>
      <p:sp>
        <p:nvSpPr>
          <p:cNvPr id="10" name="Action Button: Home 9">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11" name="Action Button: Forward or Next 10">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ction Button: Back or Previous 11">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934200" y="5715000"/>
            <a:ext cx="1219200" cy="1004570"/>
          </a:xfrm>
          <a:prstGeom prst="rect">
            <a:avLst/>
          </a:prstGeom>
          <a:noFill/>
          <a:ln w="9525">
            <a:noFill/>
            <a:miter lim="800000"/>
            <a:headEnd/>
            <a:tailEnd/>
          </a:ln>
        </p:spPr>
      </p:pic>
      <p:pic>
        <p:nvPicPr>
          <p:cNvPr id="14" name="Fitness Monopoly 10.wav">
            <a:hlinkClick r:id="" action="ppaction://media"/>
          </p:cNvPr>
          <p:cNvPicPr>
            <a:picLocks noRot="1" noChangeAspect="1"/>
          </p:cNvPicPr>
          <p:nvPr>
            <a:audioFile r:link="rId1"/>
          </p:nvPr>
        </p:nvPicPr>
        <p:blipFill>
          <a:blip r:embed="rId5" cstate="print"/>
          <a:stretch>
            <a:fillRect/>
          </a:stretch>
        </p:blipFill>
        <p:spPr>
          <a:xfrm>
            <a:off x="1752600" y="62484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wipe(down)">
                                      <p:cBhvr>
                                        <p:cTn id="16" dur="500"/>
                                        <p:tgtEl>
                                          <p:spTgt spid="8">
                                            <p:txEl>
                                              <p:pRg st="0" end="0"/>
                                            </p:txEl>
                                          </p:spTgt>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wipe(down)">
                                      <p:cBhvr>
                                        <p:cTn id="20"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1" fill="hold" display="0">
                  <p:stCondLst>
                    <p:cond delay="indefinite"/>
                  </p:stCondLst>
                  <p:endCondLst>
                    <p:cond evt="onPrev" delay="0">
                      <p:tgtEl>
                        <p:sldTgt/>
                      </p:tgtEl>
                    </p:cond>
                    <p:cond evt="onStopAudio" delay="0">
                      <p:tgtEl>
                        <p:sldTgt/>
                      </p:tgtEl>
                    </p:cond>
                  </p:endCondLst>
                </p:cTn>
                <p:tgtEl>
                  <p:spTgt spid="14"/>
                </p:tgtEl>
              </p:cMediaNode>
            </p:audio>
            <p:seq concurrent="1" nextAc="seek">
              <p:cTn id="22" restart="whenNotActive" fill="hold" evtFilter="cancelBubble" nodeType="interactiveSeq">
                <p:stCondLst>
                  <p:cond evt="onClick" delay="0">
                    <p:tgtEl>
                      <p:spTgt spid="13"/>
                    </p:tgtEl>
                  </p:cond>
                </p:stCondLst>
                <p:endSync evt="end" delay="0">
                  <p:rtn val="all"/>
                </p:endSync>
                <p:childTnLst>
                  <p:par>
                    <p:cTn id="23" fill="hold">
                      <p:stCondLst>
                        <p:cond delay="0"/>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1" fill="hold"/>
                                        <p:tgtEl>
                                          <p:spTgt spid="14"/>
                                        </p:tgtEl>
                                      </p:cBhvr>
                                    </p:cmd>
                                  </p:childTnLst>
                                </p:cTn>
                              </p:par>
                            </p:childTnLst>
                          </p:cTn>
                        </p:par>
                      </p:childTnLst>
                    </p:cTn>
                  </p:par>
                </p:childTnLst>
              </p:cTn>
              <p:nextCondLst>
                <p:cond evt="onClick" delay="0">
                  <p:tgtEl>
                    <p:spTgt spid="13"/>
                  </p:tgtEl>
                </p:cond>
              </p:nextCondLst>
            </p:seq>
          </p:childTnLst>
        </p:cTn>
      </p:par>
    </p:tnLst>
    <p:bldLst>
      <p:bldP spid="8" grpId="0" uiExpand="1" build="p"/>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b="1" dirty="0" smtClean="0"/>
              <a:t>What is the Most Ideal Sport for Children to Play?</a:t>
            </a:r>
            <a:br>
              <a:rPr lang="en-US" b="1" dirty="0" smtClean="0"/>
            </a:br>
            <a:r>
              <a:rPr lang="en-US" sz="2400" b="1" dirty="0" smtClean="0"/>
              <a:t>(Persuasive Essay)</a:t>
            </a:r>
            <a:endParaRPr lang="en-US" dirty="0"/>
          </a:p>
        </p:txBody>
      </p:sp>
      <p:sp>
        <p:nvSpPr>
          <p:cNvPr id="3" name="Content Placeholder 2"/>
          <p:cNvSpPr>
            <a:spLocks noGrp="1"/>
          </p:cNvSpPr>
          <p:nvPr>
            <p:ph idx="1"/>
          </p:nvPr>
        </p:nvSpPr>
        <p:spPr>
          <a:xfrm>
            <a:off x="301625" y="1676400"/>
            <a:ext cx="8540750" cy="4422775"/>
          </a:xfrm>
        </p:spPr>
        <p:txBody>
          <a:bodyPr/>
          <a:lstStyle/>
          <a:p>
            <a:pPr>
              <a:buNone/>
              <a:defRPr/>
            </a:pPr>
            <a:r>
              <a:rPr lang="en-US" sz="2800" dirty="0" smtClean="0"/>
              <a:t>   (Brief Constructed Response)</a:t>
            </a:r>
          </a:p>
          <a:p>
            <a:pPr>
              <a:buNone/>
              <a:defRPr/>
            </a:pPr>
            <a:r>
              <a:rPr lang="en-US" sz="2800" dirty="0" smtClean="0"/>
              <a:t>	</a:t>
            </a:r>
          </a:p>
          <a:p>
            <a:pPr>
              <a:buNone/>
              <a:defRPr/>
            </a:pPr>
            <a:r>
              <a:rPr lang="en-US" sz="2800" dirty="0" smtClean="0"/>
              <a:t>	Read the persuasive essay "Soccer: An Ideal Sport for Children" and answer the following question.</a:t>
            </a:r>
          </a:p>
          <a:p>
            <a:pPr>
              <a:buNone/>
              <a:defRPr/>
            </a:pPr>
            <a:r>
              <a:rPr lang="en-US" sz="2800" dirty="0" smtClean="0"/>
              <a:t/>
            </a:r>
            <a:br>
              <a:rPr lang="en-US" sz="2800" dirty="0" smtClean="0"/>
            </a:br>
            <a:r>
              <a:rPr lang="en-US" sz="2800" dirty="0" smtClean="0"/>
              <a:t>Which sport do you feel is most ideal for children to play?  In your response, use details and examples that will support your stance.</a:t>
            </a:r>
            <a:endParaRPr lang="en-US" sz="2800" dirty="0"/>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934200" y="5777786"/>
            <a:ext cx="1143000" cy="941784"/>
          </a:xfrm>
          <a:prstGeom prst="rect">
            <a:avLst/>
          </a:prstGeom>
          <a:noFill/>
          <a:ln w="9525">
            <a:noFill/>
            <a:miter lim="800000"/>
            <a:headEnd/>
            <a:tailEnd/>
          </a:ln>
        </p:spPr>
      </p:pic>
      <p:pic>
        <p:nvPicPr>
          <p:cNvPr id="8" name="Fitness Monopoly 11.wav">
            <a:hlinkClick r:id="" action="ppaction://media"/>
          </p:cNvPr>
          <p:cNvPicPr>
            <a:picLocks noRot="1" noChangeAspect="1"/>
          </p:cNvPicPr>
          <p:nvPr>
            <a:audioFile r:link="rId1"/>
          </p:nvPr>
        </p:nvPicPr>
        <p:blipFill>
          <a:blip r:embed="rId5" cstate="print"/>
          <a:stretch>
            <a:fillRect/>
          </a:stretch>
        </p:blipFill>
        <p:spPr>
          <a:xfrm>
            <a:off x="1981200" y="6019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par>
                                <p:cTn id="13" presetID="55"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7" dur="1000"/>
                                        <p:tgtEl>
                                          <p:spTgt spid="3">
                                            <p:txEl>
                                              <p:pRg st="0" end="0"/>
                                            </p:txEl>
                                          </p:spTgt>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3">
                                            <p:txEl>
                                              <p:pRg st="1" end="1"/>
                                            </p:txEl>
                                          </p:spTgt>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6"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7" dur="1000"/>
                                        <p:tgtEl>
                                          <p:spTgt spid="3">
                                            <p:txEl>
                                              <p:pRg st="2" end="2"/>
                                            </p:txEl>
                                          </p:spTgt>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1"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3"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34" restart="whenNotActive" fill="hold" evtFilter="cancelBubble" nodeType="interactiveSeq">
                <p:stCondLst>
                  <p:cond evt="onClick" delay="0">
                    <p:tgtEl>
                      <p:spTgt spid="7"/>
                    </p:tgtEl>
                  </p:cond>
                </p:stCondLst>
                <p:endSync evt="end" delay="0">
                  <p:rtn val="all"/>
                </p:endSync>
                <p:childTnLst>
                  <p:par>
                    <p:cTn id="35" fill="hold">
                      <p:stCondLst>
                        <p:cond delay="0"/>
                      </p:stCondLst>
                      <p:childTnLst>
                        <p:par>
                          <p:cTn id="36" fill="hold">
                            <p:stCondLst>
                              <p:cond delay="0"/>
                            </p:stCondLst>
                            <p:childTnLst>
                              <p:par>
                                <p:cTn id="37" presetID="1" presetClass="mediacall" presetSubtype="0" fill="hold" nodeType="clickEffect">
                                  <p:stCondLst>
                                    <p:cond delay="0"/>
                                  </p:stCondLst>
                                  <p:childTnLst>
                                    <p:cmd type="call" cmd="playFrom(0.0)">
                                      <p:cBhvr>
                                        <p:cTn id="38" dur="1" fill="hold"/>
                                        <p:tgtEl>
                                          <p:spTgt spid="8"/>
                                        </p:tgtEl>
                                      </p:cBhvr>
                                    </p:cmd>
                                  </p:childTnLst>
                                </p:cTn>
                              </p:par>
                            </p:childTnLst>
                          </p:cTn>
                        </p:par>
                      </p:childTnLst>
                    </p:cTn>
                  </p:par>
                </p:childTnLst>
              </p:cTn>
              <p:nextCondLst>
                <p:cond evt="onClick" delay="0">
                  <p:tgtEl>
                    <p:spTgt spid="7"/>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pPr eaLnBrk="1" hangingPunct="1"/>
            <a:r>
              <a:rPr lang="en-US" dirty="0" smtClean="0"/>
              <a:t>LeBron James</a:t>
            </a:r>
            <a:br>
              <a:rPr lang="en-US" dirty="0" smtClean="0"/>
            </a:br>
            <a:r>
              <a:rPr lang="en-US" sz="2400" dirty="0" smtClean="0"/>
              <a:t>(Biography)</a:t>
            </a:r>
          </a:p>
        </p:txBody>
      </p:sp>
      <p:sp>
        <p:nvSpPr>
          <p:cNvPr id="30722" name="Content Placeholder 2"/>
          <p:cNvSpPr>
            <a:spLocks noGrp="1"/>
          </p:cNvSpPr>
          <p:nvPr>
            <p:ph idx="1"/>
          </p:nvPr>
        </p:nvSpPr>
        <p:spPr>
          <a:xfrm>
            <a:off x="0" y="990600"/>
            <a:ext cx="8763000" cy="4525963"/>
          </a:xfrm>
        </p:spPr>
        <p:txBody>
          <a:bodyPr/>
          <a:lstStyle/>
          <a:p>
            <a:pPr eaLnBrk="1" hangingPunct="1">
              <a:buFont typeface="Arial" pitchFamily="34" charset="0"/>
              <a:buNone/>
            </a:pPr>
            <a:r>
              <a:rPr lang="en-US" sz="2800" dirty="0" smtClean="0"/>
              <a:t>	</a:t>
            </a:r>
            <a:r>
              <a:rPr lang="en-US" sz="2000" dirty="0" smtClean="0"/>
              <a:t>Before LeBron James had completed his sophomore year of high school, basketball scouts were discussing his chances of playing for the National Basketball Association (NBA). Before playing his first regulation game for the NBA, James had signed deals with Nike and other corporations for multimillion-dollar product endorsements. Before he completed his rookie season in the NBA, sportswriters were discussing his chances of joining the most elite players in history in the Basketball Hall of Fame. Comparisons to NBA superstar Michael Jordan became common, and some sportswriters began calling James "The Chosen One," indicating the hope that the rookie phenomenon would revive interest in the NBA that had declined since Jordan's retirement. LeBron James, by age eighteen, knew a thing or two about dealing with pressure. James's ability to cope with that pressure has proven to be a critical factor in his success. Sportswriters and his coaches agreed that James has shown uncommon maturity for a player his age, handling his newfound fame and the extraordinary expectations of others with grace. </a:t>
            </a:r>
            <a:br>
              <a:rPr lang="en-US" sz="2000" dirty="0" smtClean="0"/>
            </a:br>
            <a:r>
              <a:rPr lang="en-US" sz="1600" dirty="0" smtClean="0"/>
              <a:t/>
            </a:r>
            <a:br>
              <a:rPr lang="en-US" sz="1600" dirty="0" smtClean="0"/>
            </a:br>
            <a:endParaRPr lang="en-US" sz="1600" b="1" dirty="0" smtClean="0"/>
          </a:p>
        </p:txBody>
      </p:sp>
      <p:pic>
        <p:nvPicPr>
          <p:cNvPr id="10"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629400" y="5486400"/>
            <a:ext cx="1219200" cy="1004888"/>
          </a:xfrm>
          <a:prstGeom prst="rect">
            <a:avLst/>
          </a:prstGeom>
          <a:noFill/>
          <a:ln w="9525">
            <a:noFill/>
            <a:miter lim="800000"/>
            <a:headEnd/>
            <a:tailEnd/>
          </a:ln>
        </p:spPr>
      </p:pic>
      <p:pic>
        <p:nvPicPr>
          <p:cNvPr id="12299" name="Picture 11" descr="C:\Users\Eric\AppData\Local\Microsoft\Windows\Temporary Internet Files\Content.IE5\1KYJEZ6E\MPj03994480000[1].jpg"/>
          <p:cNvPicPr>
            <a:picLocks noChangeAspect="1" noChangeArrowheads="1"/>
          </p:cNvPicPr>
          <p:nvPr/>
        </p:nvPicPr>
        <p:blipFill>
          <a:blip r:embed="rId5" cstate="print"/>
          <a:srcRect/>
          <a:stretch>
            <a:fillRect/>
          </a:stretch>
        </p:blipFill>
        <p:spPr bwMode="auto">
          <a:xfrm>
            <a:off x="7953375" y="0"/>
            <a:ext cx="1190625" cy="1489075"/>
          </a:xfrm>
          <a:prstGeom prst="rect">
            <a:avLst/>
          </a:prstGeom>
          <a:noFill/>
          <a:ln w="9525">
            <a:noFill/>
            <a:miter lim="800000"/>
            <a:headEnd/>
            <a:tailEnd/>
          </a:ln>
        </p:spPr>
      </p:pic>
      <p:pic>
        <p:nvPicPr>
          <p:cNvPr id="13" name="Picture 2" descr="AP/Wide World Photos. Reproduced by permission."/>
          <p:cNvPicPr>
            <a:picLocks noChangeAspect="1" noChangeArrowheads="1"/>
          </p:cNvPicPr>
          <p:nvPr/>
        </p:nvPicPr>
        <p:blipFill>
          <a:blip r:embed="rId6" cstate="print"/>
          <a:srcRect/>
          <a:stretch>
            <a:fillRect/>
          </a:stretch>
        </p:blipFill>
        <p:spPr bwMode="auto">
          <a:xfrm>
            <a:off x="0" y="0"/>
            <a:ext cx="1143000" cy="1143000"/>
          </a:xfrm>
          <a:prstGeom prst="rect">
            <a:avLst/>
          </a:prstGeom>
          <a:noFill/>
          <a:ln w="9525">
            <a:noFill/>
            <a:miter lim="800000"/>
            <a:headEnd/>
            <a:tailEnd/>
          </a:ln>
        </p:spPr>
      </p:pic>
      <p:pic>
        <p:nvPicPr>
          <p:cNvPr id="16" name="Lebron James 1.wav">
            <a:hlinkClick r:id="" action="ppaction://media"/>
          </p:cNvPr>
          <p:cNvPicPr>
            <a:picLocks noRot="1" noChangeAspect="1"/>
          </p:cNvPicPr>
          <p:nvPr>
            <a:audioFile r:link="rId1"/>
          </p:nvPr>
        </p:nvPicPr>
        <p:blipFill>
          <a:blip r:embed="rId7" cstate="print"/>
          <a:srcRect/>
          <a:stretch>
            <a:fillRect/>
          </a:stretch>
        </p:blipFill>
        <p:spPr bwMode="auto">
          <a:xfrm>
            <a:off x="2895600" y="5943600"/>
            <a:ext cx="304800" cy="304800"/>
          </a:xfrm>
          <a:prstGeom prst="rect">
            <a:avLst/>
          </a:prstGeom>
          <a:noFill/>
          <a:ln w="9525">
            <a:noFill/>
            <a:miter lim="800000"/>
            <a:headEnd/>
            <a:tailEnd/>
          </a:ln>
        </p:spPr>
      </p:pic>
      <p:sp>
        <p:nvSpPr>
          <p:cNvPr id="9" name="Action Button: Home 8">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11" name="Action Button: Forward or Next 10">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55"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0722"/>
                                        </p:tgtEl>
                                        <p:attrNameLst>
                                          <p:attrName>style.visibility</p:attrName>
                                        </p:attrNameLst>
                                      </p:cBhvr>
                                      <p:to>
                                        <p:strVal val="visible"/>
                                      </p:to>
                                    </p:set>
                                    <p:anim calcmode="lin" valueType="num">
                                      <p:cBhvr>
                                        <p:cTn id="16" dur="1000" fill="hold"/>
                                        <p:tgtEl>
                                          <p:spTgt spid="30722"/>
                                        </p:tgtEl>
                                        <p:attrNameLst>
                                          <p:attrName>ppt_w</p:attrName>
                                        </p:attrNameLst>
                                      </p:cBhvr>
                                      <p:tavLst>
                                        <p:tav tm="0">
                                          <p:val>
                                            <p:strVal val="#ppt_w*0.70"/>
                                          </p:val>
                                        </p:tav>
                                        <p:tav tm="100000">
                                          <p:val>
                                            <p:strVal val="#ppt_w"/>
                                          </p:val>
                                        </p:tav>
                                      </p:tavLst>
                                    </p:anim>
                                    <p:anim calcmode="lin" valueType="num">
                                      <p:cBhvr>
                                        <p:cTn id="17" dur="1000" fill="hold"/>
                                        <p:tgtEl>
                                          <p:spTgt spid="30722"/>
                                        </p:tgtEl>
                                        <p:attrNameLst>
                                          <p:attrName>ppt_h</p:attrName>
                                        </p:attrNameLst>
                                      </p:cBhvr>
                                      <p:tavLst>
                                        <p:tav tm="0">
                                          <p:val>
                                            <p:strVal val="#ppt_h"/>
                                          </p:val>
                                        </p:tav>
                                        <p:tav tm="100000">
                                          <p:val>
                                            <p:strVal val="#ppt_h"/>
                                          </p:val>
                                        </p:tav>
                                      </p:tavLst>
                                    </p:anim>
                                    <p:animEffect transition="in" filter="fade">
                                      <p:cBhvr>
                                        <p:cTn id="18" dur="1000"/>
                                        <p:tgtEl>
                                          <p:spTgt spid="30722"/>
                                        </p:tgtEl>
                                      </p:cBhvr>
                                    </p:animEffect>
                                  </p:childTnLst>
                                </p:cTn>
                              </p:par>
                              <p:par>
                                <p:cTn id="19" presetID="55"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strVal val="#ppt_w*0.70"/>
                                          </p:val>
                                        </p:tav>
                                        <p:tav tm="100000">
                                          <p:val>
                                            <p:strVal val="#ppt_w"/>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animEffect transition="in" filter="fade">
                                      <p:cBhvr>
                                        <p:cTn id="23" dur="1000"/>
                                        <p:tgtEl>
                                          <p:spTgt spid="10"/>
                                        </p:tgtEl>
                                      </p:cBhvr>
                                    </p:animEffect>
                                  </p:childTnLst>
                                </p:cTn>
                              </p:par>
                              <p:par>
                                <p:cTn id="24" presetID="55"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1000" fill="hold"/>
                                        <p:tgtEl>
                                          <p:spTgt spid="13"/>
                                        </p:tgtEl>
                                        <p:attrNameLst>
                                          <p:attrName>ppt_w</p:attrName>
                                        </p:attrNameLst>
                                      </p:cBhvr>
                                      <p:tavLst>
                                        <p:tav tm="0">
                                          <p:val>
                                            <p:strVal val="#ppt_w*0.70"/>
                                          </p:val>
                                        </p:tav>
                                        <p:tav tm="100000">
                                          <p:val>
                                            <p:strVal val="#ppt_w"/>
                                          </p:val>
                                        </p:tav>
                                      </p:tavLst>
                                    </p:anim>
                                    <p:anim calcmode="lin" valueType="num">
                                      <p:cBhvr>
                                        <p:cTn id="27" dur="1000" fill="hold"/>
                                        <p:tgtEl>
                                          <p:spTgt spid="13"/>
                                        </p:tgtEl>
                                        <p:attrNameLst>
                                          <p:attrName>ppt_h</p:attrName>
                                        </p:attrNameLst>
                                      </p:cBhvr>
                                      <p:tavLst>
                                        <p:tav tm="0">
                                          <p:val>
                                            <p:strVal val="#ppt_h"/>
                                          </p:val>
                                        </p:tav>
                                        <p:tav tm="100000">
                                          <p:val>
                                            <p:strVal val="#ppt_h"/>
                                          </p:val>
                                        </p:tav>
                                      </p:tavLst>
                                    </p:anim>
                                    <p:animEffect transition="in" filter="fade">
                                      <p:cBhvr>
                                        <p:cTn id="28" dur="1000"/>
                                        <p:tgtEl>
                                          <p:spTgt spid="13"/>
                                        </p:tgtEl>
                                      </p:cBhvr>
                                    </p:animEffect>
                                  </p:childTnLst>
                                </p:cTn>
                              </p:par>
                              <p:par>
                                <p:cTn id="29" presetID="55" presetClass="entr" presetSubtype="0" fill="hold" nodeType="withEffect">
                                  <p:stCondLst>
                                    <p:cond delay="0"/>
                                  </p:stCondLst>
                                  <p:childTnLst>
                                    <p:set>
                                      <p:cBhvr>
                                        <p:cTn id="30" dur="1" fill="hold">
                                          <p:stCondLst>
                                            <p:cond delay="0"/>
                                          </p:stCondLst>
                                        </p:cTn>
                                        <p:tgtEl>
                                          <p:spTgt spid="12299"/>
                                        </p:tgtEl>
                                        <p:attrNameLst>
                                          <p:attrName>style.visibility</p:attrName>
                                        </p:attrNameLst>
                                      </p:cBhvr>
                                      <p:to>
                                        <p:strVal val="visible"/>
                                      </p:to>
                                    </p:set>
                                    <p:anim calcmode="lin" valueType="num">
                                      <p:cBhvr>
                                        <p:cTn id="31" dur="1000" fill="hold"/>
                                        <p:tgtEl>
                                          <p:spTgt spid="12299"/>
                                        </p:tgtEl>
                                        <p:attrNameLst>
                                          <p:attrName>ppt_w</p:attrName>
                                        </p:attrNameLst>
                                      </p:cBhvr>
                                      <p:tavLst>
                                        <p:tav tm="0">
                                          <p:val>
                                            <p:strVal val="#ppt_w*0.70"/>
                                          </p:val>
                                        </p:tav>
                                        <p:tav tm="100000">
                                          <p:val>
                                            <p:strVal val="#ppt_w"/>
                                          </p:val>
                                        </p:tav>
                                      </p:tavLst>
                                    </p:anim>
                                    <p:anim calcmode="lin" valueType="num">
                                      <p:cBhvr>
                                        <p:cTn id="32" dur="1000" fill="hold"/>
                                        <p:tgtEl>
                                          <p:spTgt spid="12299"/>
                                        </p:tgtEl>
                                        <p:attrNameLst>
                                          <p:attrName>ppt_h</p:attrName>
                                        </p:attrNameLst>
                                      </p:cBhvr>
                                      <p:tavLst>
                                        <p:tav tm="0">
                                          <p:val>
                                            <p:strVal val="#ppt_h"/>
                                          </p:val>
                                        </p:tav>
                                        <p:tav tm="100000">
                                          <p:val>
                                            <p:strVal val="#ppt_h"/>
                                          </p:val>
                                        </p:tav>
                                      </p:tavLst>
                                    </p:anim>
                                    <p:animEffect transition="in" filter="fade">
                                      <p:cBhvr>
                                        <p:cTn id="33" dur="1000"/>
                                        <p:tgtEl>
                                          <p:spTgt spid="1229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4" fill="hold" display="0">
                  <p:stCondLst>
                    <p:cond delay="indefinite"/>
                  </p:stCondLst>
                  <p:endCondLst>
                    <p:cond evt="onPrev" delay="0">
                      <p:tgtEl>
                        <p:sldTgt/>
                      </p:tgtEl>
                    </p:cond>
                    <p:cond evt="onStopAudio" delay="0">
                      <p:tgtEl>
                        <p:sldTgt/>
                      </p:tgtEl>
                    </p:cond>
                  </p:endCondLst>
                </p:cTn>
                <p:tgtEl>
                  <p:spTgt spid="16"/>
                </p:tgtEl>
              </p:cMediaNode>
            </p:audio>
            <p:seq concurrent="1" nextAc="seek">
              <p:cTn id="35" restart="whenNotActive" fill="hold" evtFilter="cancelBubble" nodeType="interactiveSeq">
                <p:stCondLst>
                  <p:cond evt="onClick" delay="0">
                    <p:tgtEl>
                      <p:spTgt spid="10"/>
                    </p:tgtEl>
                  </p:cond>
                </p:stCondLst>
                <p:endSync evt="end" delay="0">
                  <p:rtn val="all"/>
                </p:endSync>
                <p:childTnLst>
                  <p:par>
                    <p:cTn id="36" fill="hold">
                      <p:stCondLst>
                        <p:cond delay="0"/>
                      </p:stCondLst>
                      <p:childTnLst>
                        <p:par>
                          <p:cTn id="37" fill="hold">
                            <p:stCondLst>
                              <p:cond delay="0"/>
                            </p:stCondLst>
                            <p:childTnLst>
                              <p:par>
                                <p:cTn id="38" presetID="1" presetClass="mediacall" presetSubtype="0" fill="hold" nodeType="clickEffect">
                                  <p:stCondLst>
                                    <p:cond delay="0"/>
                                  </p:stCondLst>
                                  <p:childTnLst>
                                    <p:cmd type="call" cmd="playFrom(0.0)">
                                      <p:cBhvr>
                                        <p:cTn id="39" dur="1" fill="hold"/>
                                        <p:tgtEl>
                                          <p:spTgt spid="16"/>
                                        </p:tgtEl>
                                      </p:cBhvr>
                                    </p:cmd>
                                  </p:childTnLst>
                                </p:cTn>
                              </p:par>
                            </p:childTnLst>
                          </p:cTn>
                        </p:par>
                      </p:childTnLst>
                    </p:cTn>
                  </p:par>
                </p:childTnLst>
              </p:cTn>
              <p:nextCondLst>
                <p:cond evt="onClick" delay="0">
                  <p:tgtEl>
                    <p:spTgt spid="10"/>
                  </p:tgtEl>
                </p:cond>
              </p:nextCondLst>
            </p:seq>
          </p:childTnLst>
        </p:cTn>
      </p:par>
    </p:tnLst>
    <p:bldLst>
      <p:bldP spid="2" grpId="0"/>
      <p:bldP spid="3072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LeBron James</a:t>
            </a:r>
            <a:br>
              <a:rPr lang="en-US" dirty="0" smtClean="0"/>
            </a:br>
            <a:r>
              <a:rPr lang="en-US" sz="2400" dirty="0" smtClean="0"/>
              <a:t>(Biography continued)</a:t>
            </a:r>
          </a:p>
        </p:txBody>
      </p:sp>
      <p:sp>
        <p:nvSpPr>
          <p:cNvPr id="3" name="Content Placeholder 2"/>
          <p:cNvSpPr>
            <a:spLocks noGrp="1"/>
          </p:cNvSpPr>
          <p:nvPr>
            <p:ph idx="1"/>
          </p:nvPr>
        </p:nvSpPr>
        <p:spPr>
          <a:xfrm>
            <a:off x="533400" y="1905000"/>
            <a:ext cx="8229600" cy="3429000"/>
          </a:xfrm>
        </p:spPr>
        <p:txBody>
          <a:bodyPr/>
          <a:lstStyle/>
          <a:p>
            <a:pPr>
              <a:buFont typeface="Arial" pitchFamily="34" charset="0"/>
              <a:buNone/>
            </a:pPr>
            <a:r>
              <a:rPr lang="en-US" sz="2000" dirty="0" smtClean="0"/>
              <a:t>	</a:t>
            </a:r>
            <a:r>
              <a:rPr lang="en-US" sz="2200" dirty="0" smtClean="0"/>
              <a:t>During 2003, prior to his graduation from high school, James declared himself eligible for the NBA draft, the annual process by which professional basketball teams select new players to join them for the upcoming season. The Cleveland Cavaliers, one of the worst teams in the NBA, had the privilege of the number-one draft pick. The Cavs chose James, with the obvious expectation that this eighteen-year-old would lead the team to greatness. While James's first season with the Cavs did not exactly propel them to a championship, he did help his team win twice the number of games as they had won the year before, and at the end of the 2003–04 season, James was named Rookie of the Year.</a:t>
            </a:r>
          </a:p>
        </p:txBody>
      </p:sp>
      <p:pic>
        <p:nvPicPr>
          <p:cNvPr id="5"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629400" y="5486400"/>
            <a:ext cx="1219200" cy="1004888"/>
          </a:xfrm>
          <a:prstGeom prst="rect">
            <a:avLst/>
          </a:prstGeom>
          <a:noFill/>
          <a:ln w="9525">
            <a:noFill/>
            <a:miter lim="800000"/>
            <a:headEnd/>
            <a:tailEnd/>
          </a:ln>
        </p:spPr>
      </p:pic>
      <p:pic>
        <p:nvPicPr>
          <p:cNvPr id="97284" name="Picture 4" descr="http://www.lebronjamesonline.net/lebron%20james%20wallpapers/lebron%20james%20wallpaper4.jpg"/>
          <p:cNvPicPr>
            <a:picLocks noChangeAspect="1" noChangeArrowheads="1"/>
          </p:cNvPicPr>
          <p:nvPr/>
        </p:nvPicPr>
        <p:blipFill>
          <a:blip r:embed="rId5" cstate="print"/>
          <a:srcRect/>
          <a:stretch>
            <a:fillRect/>
          </a:stretch>
        </p:blipFill>
        <p:spPr bwMode="auto">
          <a:xfrm>
            <a:off x="0" y="0"/>
            <a:ext cx="2336800" cy="1752600"/>
          </a:xfrm>
          <a:prstGeom prst="rect">
            <a:avLst/>
          </a:prstGeom>
          <a:noFill/>
          <a:ln w="9525">
            <a:noFill/>
            <a:miter lim="800000"/>
            <a:headEnd/>
            <a:tailEnd/>
          </a:ln>
        </p:spPr>
      </p:pic>
      <p:pic>
        <p:nvPicPr>
          <p:cNvPr id="97286" name="Picture 6" descr="http://imagecache5.art.com/p/LRG/11/1151/Q4OM000Z/lebron-james-2004-multi--exposure.jpg"/>
          <p:cNvPicPr>
            <a:picLocks noChangeAspect="1" noChangeArrowheads="1"/>
          </p:cNvPicPr>
          <p:nvPr/>
        </p:nvPicPr>
        <p:blipFill>
          <a:blip r:embed="rId6" cstate="print"/>
          <a:srcRect/>
          <a:stretch>
            <a:fillRect/>
          </a:stretch>
        </p:blipFill>
        <p:spPr bwMode="auto">
          <a:xfrm>
            <a:off x="7734088" y="0"/>
            <a:ext cx="1409912" cy="1752600"/>
          </a:xfrm>
          <a:prstGeom prst="rect">
            <a:avLst/>
          </a:prstGeom>
          <a:noFill/>
          <a:ln w="9525">
            <a:noFill/>
            <a:miter lim="800000"/>
            <a:headEnd/>
            <a:tailEnd/>
          </a:ln>
        </p:spPr>
      </p:pic>
      <p:pic>
        <p:nvPicPr>
          <p:cNvPr id="10" name="Lebron James 2.wav">
            <a:hlinkClick r:id="" action="ppaction://media"/>
          </p:cNvPr>
          <p:cNvPicPr>
            <a:picLocks noRot="1" noChangeAspect="1"/>
          </p:cNvPicPr>
          <p:nvPr>
            <a:audioFile r:link="rId1"/>
          </p:nvPr>
        </p:nvPicPr>
        <p:blipFill>
          <a:blip r:embed="rId7" cstate="print"/>
          <a:srcRect/>
          <a:stretch>
            <a:fillRect/>
          </a:stretch>
        </p:blipFill>
        <p:spPr bwMode="auto">
          <a:xfrm>
            <a:off x="1752600" y="6172200"/>
            <a:ext cx="304800" cy="304800"/>
          </a:xfrm>
          <a:prstGeom prst="rect">
            <a:avLst/>
          </a:prstGeom>
          <a:noFill/>
          <a:ln w="9525">
            <a:noFill/>
            <a:miter lim="800000"/>
            <a:headEnd/>
            <a:tailEnd/>
          </a:ln>
        </p:spPr>
      </p:pic>
      <p:sp>
        <p:nvSpPr>
          <p:cNvPr id="11" name="Action Button: Home 10">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12" name="Action Button: Forward or Next 11">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ction Button: Back or Previous 12">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53"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par>
                                <p:cTn id="14" presetID="53" presetClass="entr" presetSubtype="0" fill="hold" nodeType="withEffect">
                                  <p:stCondLst>
                                    <p:cond delay="0"/>
                                  </p:stCondLst>
                                  <p:childTnLst>
                                    <p:set>
                                      <p:cBhvr>
                                        <p:cTn id="15" dur="1" fill="hold">
                                          <p:stCondLst>
                                            <p:cond delay="0"/>
                                          </p:stCondLst>
                                        </p:cTn>
                                        <p:tgtEl>
                                          <p:spTgt spid="97284"/>
                                        </p:tgtEl>
                                        <p:attrNameLst>
                                          <p:attrName>style.visibility</p:attrName>
                                        </p:attrNameLst>
                                      </p:cBhvr>
                                      <p:to>
                                        <p:strVal val="visible"/>
                                      </p:to>
                                    </p:set>
                                    <p:anim calcmode="lin" valueType="num">
                                      <p:cBhvr>
                                        <p:cTn id="16" dur="1000" fill="hold"/>
                                        <p:tgtEl>
                                          <p:spTgt spid="97284"/>
                                        </p:tgtEl>
                                        <p:attrNameLst>
                                          <p:attrName>ppt_w</p:attrName>
                                        </p:attrNameLst>
                                      </p:cBhvr>
                                      <p:tavLst>
                                        <p:tav tm="0">
                                          <p:val>
                                            <p:fltVal val="0"/>
                                          </p:val>
                                        </p:tav>
                                        <p:tav tm="100000">
                                          <p:val>
                                            <p:strVal val="#ppt_w"/>
                                          </p:val>
                                        </p:tav>
                                      </p:tavLst>
                                    </p:anim>
                                    <p:anim calcmode="lin" valueType="num">
                                      <p:cBhvr>
                                        <p:cTn id="17" dur="1000" fill="hold"/>
                                        <p:tgtEl>
                                          <p:spTgt spid="97284"/>
                                        </p:tgtEl>
                                        <p:attrNameLst>
                                          <p:attrName>ppt_h</p:attrName>
                                        </p:attrNameLst>
                                      </p:cBhvr>
                                      <p:tavLst>
                                        <p:tav tm="0">
                                          <p:val>
                                            <p:fltVal val="0"/>
                                          </p:val>
                                        </p:tav>
                                        <p:tav tm="100000">
                                          <p:val>
                                            <p:strVal val="#ppt_h"/>
                                          </p:val>
                                        </p:tav>
                                      </p:tavLst>
                                    </p:anim>
                                    <p:animEffect transition="in" filter="fade">
                                      <p:cBhvr>
                                        <p:cTn id="18" dur="1000"/>
                                        <p:tgtEl>
                                          <p:spTgt spid="97284"/>
                                        </p:tgtEl>
                                      </p:cBhvr>
                                    </p:animEffect>
                                  </p:childTnLst>
                                </p:cTn>
                              </p:par>
                              <p:par>
                                <p:cTn id="19" presetID="53" presetClass="entr" presetSubtype="0" fill="hold" nodeType="withEffect">
                                  <p:stCondLst>
                                    <p:cond delay="0"/>
                                  </p:stCondLst>
                                  <p:childTnLst>
                                    <p:set>
                                      <p:cBhvr>
                                        <p:cTn id="20" dur="1" fill="hold">
                                          <p:stCondLst>
                                            <p:cond delay="0"/>
                                          </p:stCondLst>
                                        </p:cTn>
                                        <p:tgtEl>
                                          <p:spTgt spid="97286"/>
                                        </p:tgtEl>
                                        <p:attrNameLst>
                                          <p:attrName>style.visibility</p:attrName>
                                        </p:attrNameLst>
                                      </p:cBhvr>
                                      <p:to>
                                        <p:strVal val="visible"/>
                                      </p:to>
                                    </p:set>
                                    <p:anim calcmode="lin" valueType="num">
                                      <p:cBhvr>
                                        <p:cTn id="21" dur="1000" fill="hold"/>
                                        <p:tgtEl>
                                          <p:spTgt spid="97286"/>
                                        </p:tgtEl>
                                        <p:attrNameLst>
                                          <p:attrName>ppt_w</p:attrName>
                                        </p:attrNameLst>
                                      </p:cBhvr>
                                      <p:tavLst>
                                        <p:tav tm="0">
                                          <p:val>
                                            <p:fltVal val="0"/>
                                          </p:val>
                                        </p:tav>
                                        <p:tav tm="100000">
                                          <p:val>
                                            <p:strVal val="#ppt_w"/>
                                          </p:val>
                                        </p:tav>
                                      </p:tavLst>
                                    </p:anim>
                                    <p:anim calcmode="lin" valueType="num">
                                      <p:cBhvr>
                                        <p:cTn id="22" dur="1000" fill="hold"/>
                                        <p:tgtEl>
                                          <p:spTgt spid="97286"/>
                                        </p:tgtEl>
                                        <p:attrNameLst>
                                          <p:attrName>ppt_h</p:attrName>
                                        </p:attrNameLst>
                                      </p:cBhvr>
                                      <p:tavLst>
                                        <p:tav tm="0">
                                          <p:val>
                                            <p:fltVal val="0"/>
                                          </p:val>
                                        </p:tav>
                                        <p:tav tm="100000">
                                          <p:val>
                                            <p:strVal val="#ppt_h"/>
                                          </p:val>
                                        </p:tav>
                                      </p:tavLst>
                                    </p:anim>
                                    <p:animEffect transition="in" filter="fade">
                                      <p:cBhvr>
                                        <p:cTn id="23" dur="1000"/>
                                        <p:tgtEl>
                                          <p:spTgt spid="97286"/>
                                        </p:tgtEl>
                                      </p:cBhvr>
                                    </p:animEffect>
                                  </p:childTnLst>
                                </p:cTn>
                              </p:par>
                              <p:par>
                                <p:cTn id="24" presetID="53"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 calcmode="lin" valueType="num">
                                      <p:cBhvr>
                                        <p:cTn id="26"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9" fill="hold" display="0">
                  <p:stCondLst>
                    <p:cond delay="indefinite"/>
                  </p:stCondLst>
                  <p:endCondLst>
                    <p:cond evt="onPrev" delay="0">
                      <p:tgtEl>
                        <p:sldTgt/>
                      </p:tgtEl>
                    </p:cond>
                    <p:cond evt="onStopAudio" delay="0">
                      <p:tgtEl>
                        <p:sldTgt/>
                      </p:tgtEl>
                    </p:cond>
                  </p:endCondLst>
                </p:cTn>
                <p:tgtEl>
                  <p:spTgt spid="10"/>
                </p:tgtEl>
              </p:cMediaNode>
            </p:audio>
            <p:seq concurrent="1" nextAc="seek">
              <p:cTn id="30" restart="whenNotActive" fill="hold" evtFilter="cancelBubble" nodeType="interactiveSeq">
                <p:stCondLst>
                  <p:cond evt="onClick" delay="0">
                    <p:tgtEl>
                      <p:spTgt spid="5"/>
                    </p:tgtEl>
                  </p:cond>
                </p:stCondLst>
                <p:endSync evt="end" delay="0">
                  <p:rtn val="all"/>
                </p:endSync>
                <p:childTnLst>
                  <p:par>
                    <p:cTn id="31" fill="hold">
                      <p:stCondLst>
                        <p:cond delay="0"/>
                      </p:stCondLst>
                      <p:childTnLst>
                        <p:par>
                          <p:cTn id="32" fill="hold">
                            <p:stCondLst>
                              <p:cond delay="0"/>
                            </p:stCondLst>
                            <p:childTnLst>
                              <p:par>
                                <p:cTn id="33" presetID="1" presetClass="mediacall" presetSubtype="0" fill="hold" nodeType="clickEffect">
                                  <p:stCondLst>
                                    <p:cond delay="0"/>
                                  </p:stCondLst>
                                  <p:childTnLst>
                                    <p:cmd type="call" cmd="playFrom(0.0)">
                                      <p:cBhvr>
                                        <p:cTn id="34" dur="1" fill="hold"/>
                                        <p:tgtEl>
                                          <p:spTgt spid="10"/>
                                        </p:tgtEl>
                                      </p:cBhvr>
                                    </p:cmd>
                                  </p:childTnLst>
                                </p:cTn>
                              </p:par>
                            </p:childTnLst>
                          </p:cTn>
                        </p:par>
                      </p:childTnLst>
                    </p:cTn>
                  </p:par>
                </p:childTnLst>
              </p:cTn>
              <p:nextCondLst>
                <p:cond evt="onClick" delay="0">
                  <p:tgtEl>
                    <p:spTgt spid="5"/>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28600"/>
            <a:ext cx="8229600" cy="685800"/>
          </a:xfrm>
        </p:spPr>
        <p:txBody>
          <a:bodyPr/>
          <a:lstStyle/>
          <a:p>
            <a:r>
              <a:rPr lang="en-US" sz="3200" dirty="0" smtClean="0"/>
              <a:t>LeBron James</a:t>
            </a:r>
            <a:br>
              <a:rPr lang="en-US" sz="3200" dirty="0" smtClean="0"/>
            </a:br>
            <a:r>
              <a:rPr lang="en-US" sz="2000" dirty="0" smtClean="0"/>
              <a:t>(Biography)</a:t>
            </a:r>
          </a:p>
        </p:txBody>
      </p:sp>
      <p:sp>
        <p:nvSpPr>
          <p:cNvPr id="22531" name="Content Placeholder 2"/>
          <p:cNvSpPr>
            <a:spLocks noGrp="1"/>
          </p:cNvSpPr>
          <p:nvPr>
            <p:ph idx="1"/>
          </p:nvPr>
        </p:nvSpPr>
        <p:spPr>
          <a:xfrm>
            <a:off x="381000" y="1219200"/>
            <a:ext cx="8458200" cy="4906963"/>
          </a:xfrm>
        </p:spPr>
        <p:txBody>
          <a:bodyPr/>
          <a:lstStyle/>
          <a:p>
            <a:pPr>
              <a:buNone/>
            </a:pPr>
            <a:r>
              <a:rPr lang="en-US" sz="1900" dirty="0" smtClean="0"/>
              <a:t>1).  Read the following sentence from the biography "LeBron James" and answer the following question.</a:t>
            </a:r>
            <a:br>
              <a:rPr lang="en-US" sz="1900" dirty="0" smtClean="0"/>
            </a:br>
            <a:r>
              <a:rPr lang="en-US" sz="1900" dirty="0" smtClean="0"/>
              <a:t>Choose the word or group of words that means the same, or about the same, as the underlined word.  Then mark the space for the answer you have chosen.</a:t>
            </a:r>
            <a:br>
              <a:rPr lang="en-US" sz="1900" dirty="0" smtClean="0"/>
            </a:br>
            <a:r>
              <a:rPr lang="en-US" sz="1900" dirty="0" smtClean="0"/>
              <a:t> </a:t>
            </a:r>
            <a:br>
              <a:rPr lang="en-US" sz="1900" dirty="0" smtClean="0"/>
            </a:br>
            <a:r>
              <a:rPr lang="en-US" sz="1900" dirty="0" smtClean="0"/>
              <a:t>Sportswriters and his coaches agreed that James has shown uncommon </a:t>
            </a:r>
            <a:r>
              <a:rPr lang="en-US" sz="1900" u="sng" dirty="0" smtClean="0"/>
              <a:t>maturity</a:t>
            </a:r>
            <a:r>
              <a:rPr lang="en-US" sz="1900" dirty="0" smtClean="0"/>
              <a:t> for a player his age, handling his newfound fame and the extraordinary expectations of others with grace.</a:t>
            </a:r>
            <a:br>
              <a:rPr lang="en-US" sz="1900" dirty="0" smtClean="0"/>
            </a:br>
            <a:r>
              <a:rPr lang="en-US" sz="1900" dirty="0" smtClean="0"/>
              <a:t> </a:t>
            </a:r>
            <a:br>
              <a:rPr lang="en-US" sz="1900" dirty="0" smtClean="0"/>
            </a:br>
            <a:r>
              <a:rPr lang="en-US" sz="1900" dirty="0" smtClean="0"/>
              <a:t>Maturity means __________.</a:t>
            </a:r>
            <a:br>
              <a:rPr lang="en-US" sz="1900" dirty="0" smtClean="0"/>
            </a:br>
            <a:r>
              <a:rPr lang="en-US" sz="1900" dirty="0" smtClean="0"/>
              <a:t> </a:t>
            </a:r>
            <a:br>
              <a:rPr lang="en-US" sz="1900" dirty="0" smtClean="0"/>
            </a:br>
            <a:r>
              <a:rPr lang="en-US" sz="1900" dirty="0" smtClean="0"/>
              <a:t>A. Tall</a:t>
            </a:r>
            <a:br>
              <a:rPr lang="en-US" sz="1900" dirty="0" smtClean="0"/>
            </a:br>
            <a:r>
              <a:rPr lang="en-US" sz="1900" dirty="0" smtClean="0"/>
              <a:t>B. Smart</a:t>
            </a:r>
            <a:br>
              <a:rPr lang="en-US" sz="1900" dirty="0" smtClean="0"/>
            </a:br>
            <a:r>
              <a:rPr lang="en-US" sz="1900" dirty="0" smtClean="0"/>
              <a:t>C. Older</a:t>
            </a:r>
            <a:br>
              <a:rPr lang="en-US" sz="1900" dirty="0" smtClean="0"/>
            </a:br>
            <a:r>
              <a:rPr lang="en-US" sz="1900" dirty="0" smtClean="0"/>
              <a:t>D. Fully grown or developed</a:t>
            </a:r>
          </a:p>
          <a:p>
            <a:pPr>
              <a:buNone/>
            </a:pPr>
            <a:endParaRPr lang="en-US" sz="1200" dirty="0" smtClean="0"/>
          </a:p>
          <a:p>
            <a:pPr>
              <a:buNone/>
            </a:pPr>
            <a:r>
              <a:rPr lang="en-US" sz="1100" dirty="0" smtClean="0"/>
              <a:t/>
            </a:r>
            <a:br>
              <a:rPr lang="en-US" sz="1100" dirty="0" smtClean="0"/>
            </a:br>
            <a:r>
              <a:rPr lang="en-US" sz="1100" dirty="0" smtClean="0"/>
              <a:t> </a:t>
            </a:r>
            <a:br>
              <a:rPr lang="en-US" sz="1100" dirty="0" smtClean="0"/>
            </a:br>
            <a:r>
              <a:rPr lang="en-US" sz="1000" dirty="0" smtClean="0"/>
              <a:t/>
            </a:r>
            <a:br>
              <a:rPr lang="en-US" sz="1000" dirty="0" smtClean="0"/>
            </a:br>
            <a:endParaRPr lang="en-US" sz="1000" dirty="0" smtClean="0"/>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629400" y="5486400"/>
            <a:ext cx="1219200" cy="1004888"/>
          </a:xfrm>
          <a:prstGeom prst="rect">
            <a:avLst/>
          </a:prstGeom>
          <a:noFill/>
          <a:ln w="9525">
            <a:noFill/>
            <a:miter lim="800000"/>
            <a:headEnd/>
            <a:tailEnd/>
          </a:ln>
        </p:spPr>
      </p:pic>
      <p:pic>
        <p:nvPicPr>
          <p:cNvPr id="8" name="Fitness Monopoly 12.wav">
            <a:hlinkClick r:id="" action="ppaction://media"/>
          </p:cNvPr>
          <p:cNvPicPr>
            <a:picLocks noRot="1" noChangeAspect="1"/>
          </p:cNvPicPr>
          <p:nvPr>
            <a:audioFile r:link="rId1"/>
          </p:nvPr>
        </p:nvPicPr>
        <p:blipFill>
          <a:blip r:embed="rId5" cstate="print"/>
          <a:stretch>
            <a:fillRect/>
          </a:stretch>
        </p:blipFill>
        <p:spPr>
          <a:xfrm>
            <a:off x="7543800" y="4114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52" presetClass="entr" presetSubtype="0" fill="hold" grpId="0" nodeType="withEffect">
                                  <p:stCondLst>
                                    <p:cond delay="0"/>
                                  </p:stCondLst>
                                  <p:childTnLst>
                                    <p:set>
                                      <p:cBhvr>
                                        <p:cTn id="10" dur="1" fill="hold">
                                          <p:stCondLst>
                                            <p:cond delay="0"/>
                                          </p:stCondLst>
                                        </p:cTn>
                                        <p:tgtEl>
                                          <p:spTgt spid="22530"/>
                                        </p:tgtEl>
                                        <p:attrNameLst>
                                          <p:attrName>style.visibility</p:attrName>
                                        </p:attrNameLst>
                                      </p:cBhvr>
                                      <p:to>
                                        <p:strVal val="visible"/>
                                      </p:to>
                                    </p:set>
                                    <p:animScale>
                                      <p:cBhvr>
                                        <p:cTn id="11" dur="1000" decel="50000" fill="hold">
                                          <p:stCondLst>
                                            <p:cond delay="0"/>
                                          </p:stCondLst>
                                        </p:cTn>
                                        <p:tgtEl>
                                          <p:spTgt spid="225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22530"/>
                                        </p:tgtEl>
                                        <p:attrNameLst>
                                          <p:attrName>ppt_x</p:attrName>
                                          <p:attrName>ppt_y</p:attrName>
                                        </p:attrNameLst>
                                      </p:cBhvr>
                                    </p:animMotion>
                                    <p:animEffect transition="in" filter="fade">
                                      <p:cBhvr>
                                        <p:cTn id="13" dur="1000"/>
                                        <p:tgtEl>
                                          <p:spTgt spid="22530"/>
                                        </p:tgtEl>
                                      </p:cBhvr>
                                    </p:animEffect>
                                  </p:childTnLst>
                                </p:cTn>
                              </p:par>
                              <p:par>
                                <p:cTn id="14" presetID="51" presetClass="entr" presetSubtype="0" fill="hold" grpId="0" nodeType="withEffect">
                                  <p:stCondLst>
                                    <p:cond delay="0"/>
                                  </p:stCondLst>
                                  <p:childTnLst>
                                    <p:set>
                                      <p:cBhvr>
                                        <p:cTn id="15" dur="1" fill="hold">
                                          <p:stCondLst>
                                            <p:cond delay="0"/>
                                          </p:stCondLst>
                                        </p:cTn>
                                        <p:tgtEl>
                                          <p:spTgt spid="22531">
                                            <p:txEl>
                                              <p:pRg st="0" end="0"/>
                                            </p:txEl>
                                          </p:spTgt>
                                        </p:tgtEl>
                                        <p:attrNameLst>
                                          <p:attrName>style.visibility</p:attrName>
                                        </p:attrNameLst>
                                      </p:cBhvr>
                                      <p:to>
                                        <p:strVal val="visible"/>
                                      </p:to>
                                    </p:set>
                                    <p:animEffect transition="in" filter="fade">
                                      <p:cBhvr>
                                        <p:cTn id="16" dur="385" decel="100000"/>
                                        <p:tgtEl>
                                          <p:spTgt spid="22531">
                                            <p:txEl>
                                              <p:pRg st="0" end="0"/>
                                            </p:txEl>
                                          </p:spTgt>
                                        </p:tgtEl>
                                      </p:cBhvr>
                                    </p:animEffect>
                                    <p:animScale>
                                      <p:cBhvr>
                                        <p:cTn id="17" dur="385" decel="100000"/>
                                        <p:tgtEl>
                                          <p:spTgt spid="22531">
                                            <p:txEl>
                                              <p:pRg st="0" end="0"/>
                                            </p:txEl>
                                          </p:spTgt>
                                        </p:tgtEl>
                                      </p:cBhvr>
                                      <p:from x="10000" y="10000"/>
                                      <p:to x="200000" y="450000"/>
                                    </p:animScale>
                                    <p:animScale>
                                      <p:cBhvr>
                                        <p:cTn id="18" dur="615" accel="100000" fill="hold">
                                          <p:stCondLst>
                                            <p:cond delay="385"/>
                                          </p:stCondLst>
                                        </p:cTn>
                                        <p:tgtEl>
                                          <p:spTgt spid="22531">
                                            <p:txEl>
                                              <p:pRg st="0" end="0"/>
                                            </p:txEl>
                                          </p:spTgt>
                                        </p:tgtEl>
                                      </p:cBhvr>
                                      <p:from x="200000" y="450000"/>
                                      <p:to x="100000" y="100000"/>
                                    </p:animScale>
                                    <p:set>
                                      <p:cBhvr>
                                        <p:cTn id="19" dur="385" fill="hold"/>
                                        <p:tgtEl>
                                          <p:spTgt spid="22531">
                                            <p:txEl>
                                              <p:pRg st="0" end="0"/>
                                            </p:txEl>
                                          </p:spTgt>
                                        </p:tgtEl>
                                        <p:attrNameLst>
                                          <p:attrName>ppt_x</p:attrName>
                                        </p:attrNameLst>
                                      </p:cBhvr>
                                      <p:to>
                                        <p:strVal val="(0.5)"/>
                                      </p:to>
                                    </p:set>
                                    <p:anim from="(0.5)" to="(#ppt_x)" calcmode="lin" valueType="num">
                                      <p:cBhvr>
                                        <p:cTn id="20" dur="615" accel="100000" fill="hold">
                                          <p:stCondLst>
                                            <p:cond delay="385"/>
                                          </p:stCondLst>
                                        </p:cTn>
                                        <p:tgtEl>
                                          <p:spTgt spid="22531">
                                            <p:txEl>
                                              <p:pRg st="0" end="0"/>
                                            </p:txEl>
                                          </p:spTgt>
                                        </p:tgtEl>
                                        <p:attrNameLst>
                                          <p:attrName>ppt_x</p:attrName>
                                        </p:attrNameLst>
                                      </p:cBhvr>
                                    </p:anim>
                                    <p:set>
                                      <p:cBhvr>
                                        <p:cTn id="21" dur="385" fill="hold"/>
                                        <p:tgtEl>
                                          <p:spTgt spid="22531">
                                            <p:txEl>
                                              <p:pRg st="0" end="0"/>
                                            </p:txEl>
                                          </p:spTgt>
                                        </p:tgtEl>
                                        <p:attrNameLst>
                                          <p:attrName>ppt_y</p:attrName>
                                        </p:attrNameLst>
                                      </p:cBhvr>
                                      <p:to>
                                        <p:strVal val="(#ppt_y+0.4)"/>
                                      </p:to>
                                    </p:set>
                                    <p:anim from="(#ppt_y+0.4)" to="(#ppt_y)" calcmode="lin" valueType="num">
                                      <p:cBhvr>
                                        <p:cTn id="22" dur="615" accel="100000" fill="hold">
                                          <p:stCondLst>
                                            <p:cond delay="385"/>
                                          </p:stCondLst>
                                        </p:cTn>
                                        <p:tgtEl>
                                          <p:spTgt spid="22531">
                                            <p:txEl>
                                              <p:pRg st="0" end="0"/>
                                            </p:txEl>
                                          </p:spTgt>
                                        </p:tgtEl>
                                        <p:attrNameLst>
                                          <p:attrName>ppt_y</p:attrName>
                                        </p:attrNameLst>
                                      </p:cBhvr>
                                    </p:anim>
                                  </p:childTnLst>
                                </p:cTn>
                              </p:par>
                              <p:par>
                                <p:cTn id="23" presetID="51" presetClass="entr" presetSubtype="0" fill="hold" grpId="0" nodeType="withEffect">
                                  <p:stCondLst>
                                    <p:cond delay="0"/>
                                  </p:stCondLst>
                                  <p:childTnLst>
                                    <p:set>
                                      <p:cBhvr>
                                        <p:cTn id="24" dur="1" fill="hold">
                                          <p:stCondLst>
                                            <p:cond delay="0"/>
                                          </p:stCondLst>
                                        </p:cTn>
                                        <p:tgtEl>
                                          <p:spTgt spid="22531">
                                            <p:txEl>
                                              <p:pRg st="2" end="2"/>
                                            </p:txEl>
                                          </p:spTgt>
                                        </p:tgtEl>
                                        <p:attrNameLst>
                                          <p:attrName>style.visibility</p:attrName>
                                        </p:attrNameLst>
                                      </p:cBhvr>
                                      <p:to>
                                        <p:strVal val="visible"/>
                                      </p:to>
                                    </p:set>
                                    <p:animEffect transition="in" filter="fade">
                                      <p:cBhvr>
                                        <p:cTn id="25" dur="385" decel="100000"/>
                                        <p:tgtEl>
                                          <p:spTgt spid="22531">
                                            <p:txEl>
                                              <p:pRg st="2" end="2"/>
                                            </p:txEl>
                                          </p:spTgt>
                                        </p:tgtEl>
                                      </p:cBhvr>
                                    </p:animEffect>
                                    <p:animScale>
                                      <p:cBhvr>
                                        <p:cTn id="26" dur="385" decel="100000"/>
                                        <p:tgtEl>
                                          <p:spTgt spid="22531">
                                            <p:txEl>
                                              <p:pRg st="2" end="2"/>
                                            </p:txEl>
                                          </p:spTgt>
                                        </p:tgtEl>
                                      </p:cBhvr>
                                      <p:from x="10000" y="10000"/>
                                      <p:to x="200000" y="450000"/>
                                    </p:animScale>
                                    <p:animScale>
                                      <p:cBhvr>
                                        <p:cTn id="27" dur="615" accel="100000" fill="hold">
                                          <p:stCondLst>
                                            <p:cond delay="385"/>
                                          </p:stCondLst>
                                        </p:cTn>
                                        <p:tgtEl>
                                          <p:spTgt spid="22531">
                                            <p:txEl>
                                              <p:pRg st="2" end="2"/>
                                            </p:txEl>
                                          </p:spTgt>
                                        </p:tgtEl>
                                      </p:cBhvr>
                                      <p:from x="200000" y="450000"/>
                                      <p:to x="100000" y="100000"/>
                                    </p:animScale>
                                    <p:set>
                                      <p:cBhvr>
                                        <p:cTn id="28" dur="385" fill="hold"/>
                                        <p:tgtEl>
                                          <p:spTgt spid="22531">
                                            <p:txEl>
                                              <p:pRg st="2" end="2"/>
                                            </p:txEl>
                                          </p:spTgt>
                                        </p:tgtEl>
                                        <p:attrNameLst>
                                          <p:attrName>ppt_x</p:attrName>
                                        </p:attrNameLst>
                                      </p:cBhvr>
                                      <p:to>
                                        <p:strVal val="(0.5)"/>
                                      </p:to>
                                    </p:set>
                                    <p:anim from="(0.5)" to="(#ppt_x)" calcmode="lin" valueType="num">
                                      <p:cBhvr>
                                        <p:cTn id="29" dur="615" accel="100000" fill="hold">
                                          <p:stCondLst>
                                            <p:cond delay="385"/>
                                          </p:stCondLst>
                                        </p:cTn>
                                        <p:tgtEl>
                                          <p:spTgt spid="22531">
                                            <p:txEl>
                                              <p:pRg st="2" end="2"/>
                                            </p:txEl>
                                          </p:spTgt>
                                        </p:tgtEl>
                                        <p:attrNameLst>
                                          <p:attrName>ppt_x</p:attrName>
                                        </p:attrNameLst>
                                      </p:cBhvr>
                                    </p:anim>
                                    <p:set>
                                      <p:cBhvr>
                                        <p:cTn id="30" dur="385" fill="hold"/>
                                        <p:tgtEl>
                                          <p:spTgt spid="22531">
                                            <p:txEl>
                                              <p:pRg st="2" end="2"/>
                                            </p:txEl>
                                          </p:spTgt>
                                        </p:tgtEl>
                                        <p:attrNameLst>
                                          <p:attrName>ppt_y</p:attrName>
                                        </p:attrNameLst>
                                      </p:cBhvr>
                                      <p:to>
                                        <p:strVal val="(#ppt_y+0.4)"/>
                                      </p:to>
                                    </p:set>
                                    <p:anim from="(#ppt_y+0.4)" to="(#ppt_y)" calcmode="lin" valueType="num">
                                      <p:cBhvr>
                                        <p:cTn id="31" dur="615" accel="100000" fill="hold">
                                          <p:stCondLst>
                                            <p:cond delay="385"/>
                                          </p:stCondLst>
                                        </p:cTn>
                                        <p:tgtEl>
                                          <p:spTgt spid="22531">
                                            <p:txEl>
                                              <p:pRg st="2" end="2"/>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2"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33" restart="whenNotActive" fill="hold" evtFilter="cancelBubble" nodeType="interactiveSeq">
                <p:stCondLst>
                  <p:cond evt="onClick" delay="0">
                    <p:tgtEl>
                      <p:spTgt spid="7"/>
                    </p:tgtEl>
                  </p:cond>
                </p:stCondLst>
                <p:endSync evt="end" delay="0">
                  <p:rtn val="all"/>
                </p:endSync>
                <p:childTnLst>
                  <p:par>
                    <p:cTn id="34" fill="hold">
                      <p:stCondLst>
                        <p:cond delay="0"/>
                      </p:stCondLst>
                      <p:childTnLst>
                        <p:par>
                          <p:cTn id="35" fill="hold">
                            <p:stCondLst>
                              <p:cond delay="0"/>
                            </p:stCondLst>
                            <p:childTnLst>
                              <p:par>
                                <p:cTn id="36" presetID="1" presetClass="mediacall" presetSubtype="0" fill="hold" nodeType="clickEffect">
                                  <p:stCondLst>
                                    <p:cond delay="0"/>
                                  </p:stCondLst>
                                  <p:childTnLst>
                                    <p:cmd type="call" cmd="playFrom(0.0)">
                                      <p:cBhvr>
                                        <p:cTn id="37" dur="1" fill="hold"/>
                                        <p:tgtEl>
                                          <p:spTgt spid="8"/>
                                        </p:tgtEl>
                                      </p:cBhvr>
                                    </p:cmd>
                                  </p:childTnLst>
                                </p:cTn>
                              </p:par>
                            </p:childTnLst>
                          </p:cTn>
                        </p:par>
                      </p:childTnLst>
                    </p:cTn>
                  </p:par>
                </p:childTnLst>
              </p:cTn>
              <p:nextCondLst>
                <p:cond evt="onClick" delay="0">
                  <p:tgtEl>
                    <p:spTgt spid="7"/>
                  </p:tgtEl>
                </p:cond>
              </p:nextCondLst>
            </p:seq>
          </p:childTnLst>
        </p:cTn>
      </p:par>
    </p:tnLst>
    <p:bldLst>
      <p:bldP spid="22530" grpId="0"/>
      <p:bldP spid="2253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sz="3200" dirty="0" smtClean="0"/>
              <a:t>LeBron James</a:t>
            </a:r>
            <a:r>
              <a:rPr lang="en-US" dirty="0" smtClean="0"/>
              <a:t/>
            </a:r>
            <a:br>
              <a:rPr lang="en-US" dirty="0" smtClean="0"/>
            </a:br>
            <a:r>
              <a:rPr lang="en-US" sz="2000" dirty="0" smtClean="0"/>
              <a:t>(Biography)</a:t>
            </a:r>
            <a:endParaRPr lang="en-US" sz="2000" dirty="0"/>
          </a:p>
        </p:txBody>
      </p:sp>
      <p:sp>
        <p:nvSpPr>
          <p:cNvPr id="3" name="Content Placeholder 2"/>
          <p:cNvSpPr>
            <a:spLocks noGrp="1"/>
          </p:cNvSpPr>
          <p:nvPr>
            <p:ph idx="1"/>
          </p:nvPr>
        </p:nvSpPr>
        <p:spPr>
          <a:xfrm>
            <a:off x="457200" y="914400"/>
            <a:ext cx="8229600" cy="4906963"/>
          </a:xfrm>
        </p:spPr>
        <p:txBody>
          <a:bodyPr/>
          <a:lstStyle/>
          <a:p>
            <a:pPr>
              <a:buNone/>
            </a:pPr>
            <a:r>
              <a:rPr lang="en-US" sz="1900" dirty="0" smtClean="0"/>
              <a:t>2).  Read the following sentence from the biography "LeBron James" and answer the following question.</a:t>
            </a:r>
            <a:br>
              <a:rPr lang="en-US" sz="1900" dirty="0" smtClean="0"/>
            </a:br>
            <a:r>
              <a:rPr lang="en-US" sz="1900" dirty="0" smtClean="0"/>
              <a:t>Choose the word or group of words that means the same, or about the same, as the underlined word.  Then mark the space for the answer you have chosen.  </a:t>
            </a:r>
          </a:p>
          <a:p>
            <a:pPr>
              <a:buNone/>
            </a:pPr>
            <a:r>
              <a:rPr lang="en-US" sz="1900" dirty="0" smtClean="0"/>
              <a:t/>
            </a:r>
            <a:br>
              <a:rPr lang="en-US" sz="1900" dirty="0" smtClean="0"/>
            </a:br>
            <a:r>
              <a:rPr lang="en-US" sz="1900" dirty="0" smtClean="0"/>
              <a:t>Comparisons to NBA superstar Michael Jordan became common, and some sportswriters began calling James "The Chosen One," indicating the hope that the rookie </a:t>
            </a:r>
            <a:r>
              <a:rPr lang="en-US" sz="1900" u="sng" dirty="0" smtClean="0"/>
              <a:t>phenomenon</a:t>
            </a:r>
            <a:r>
              <a:rPr lang="en-US" sz="1900" dirty="0" smtClean="0"/>
              <a:t> would revive interest in the NBA that had declined since Jordan's retirement.</a:t>
            </a:r>
            <a:br>
              <a:rPr lang="en-US" sz="1900" dirty="0" smtClean="0"/>
            </a:br>
            <a:r>
              <a:rPr lang="en-US" sz="1900" dirty="0" smtClean="0"/>
              <a:t> </a:t>
            </a:r>
            <a:br>
              <a:rPr lang="en-US" sz="1900" dirty="0" smtClean="0"/>
            </a:br>
            <a:r>
              <a:rPr lang="en-US" sz="1900" dirty="0" smtClean="0"/>
              <a:t>Phenomenon means ______________.</a:t>
            </a:r>
            <a:br>
              <a:rPr lang="en-US" sz="1900" dirty="0" smtClean="0"/>
            </a:br>
            <a:r>
              <a:rPr lang="en-US" sz="1900" dirty="0" smtClean="0"/>
              <a:t> </a:t>
            </a:r>
            <a:br>
              <a:rPr lang="en-US" sz="1900" dirty="0" smtClean="0"/>
            </a:br>
            <a:r>
              <a:rPr lang="en-US" sz="1900" dirty="0" smtClean="0"/>
              <a:t>A. occurrence</a:t>
            </a:r>
            <a:br>
              <a:rPr lang="en-US" sz="1900" dirty="0" smtClean="0"/>
            </a:br>
            <a:r>
              <a:rPr lang="en-US" sz="1900" dirty="0" smtClean="0"/>
              <a:t>B. circumstance</a:t>
            </a:r>
            <a:br>
              <a:rPr lang="en-US" sz="1900" dirty="0" smtClean="0"/>
            </a:br>
            <a:r>
              <a:rPr lang="en-US" sz="1900" dirty="0" smtClean="0"/>
              <a:t>C. unaccountable fact</a:t>
            </a:r>
            <a:br>
              <a:rPr lang="en-US" sz="1900" dirty="0" smtClean="0"/>
            </a:br>
            <a:r>
              <a:rPr lang="en-US" sz="1900" dirty="0" smtClean="0"/>
              <a:t>D. remarkable or outstanding person</a:t>
            </a:r>
            <a:endParaRPr lang="en-US" sz="1900" dirty="0"/>
          </a:p>
        </p:txBody>
      </p:sp>
      <p:sp>
        <p:nvSpPr>
          <p:cNvPr id="4" name="Action Button: Home 3">
            <a:hlinkClick r:id="" action="ppaction://hlinkshowjump?jump=firstslide" highlightClick="1"/>
          </p:cNvPr>
          <p:cNvSpPr>
            <a:spLocks noChangeArrowheads="1"/>
          </p:cNvSpPr>
          <p:nvPr/>
        </p:nvSpPr>
        <p:spPr bwMode="auto">
          <a:xfrm>
            <a:off x="4267200" y="60198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60198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p:nvSpPr>
        <p:spPr>
          <a:xfrm>
            <a:off x="3581400" y="60198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629400" y="5486400"/>
            <a:ext cx="1219200" cy="1004888"/>
          </a:xfrm>
          <a:prstGeom prst="rect">
            <a:avLst/>
          </a:prstGeom>
          <a:noFill/>
          <a:ln w="9525">
            <a:noFill/>
            <a:miter lim="800000"/>
            <a:headEnd/>
            <a:tailEnd/>
          </a:ln>
        </p:spPr>
      </p:pic>
      <p:pic>
        <p:nvPicPr>
          <p:cNvPr id="8" name="Fitness Monopoly 13.wav">
            <a:hlinkClick r:id="" action="ppaction://media"/>
          </p:cNvPr>
          <p:cNvPicPr>
            <a:picLocks noRot="1" noChangeAspect="1"/>
          </p:cNvPicPr>
          <p:nvPr>
            <a:audioFile r:link="rId1"/>
          </p:nvPr>
        </p:nvPicPr>
        <p:blipFill>
          <a:blip r:embed="rId5" cstate="print"/>
          <a:stretch>
            <a:fillRect/>
          </a:stretch>
        </p:blipFill>
        <p:spPr>
          <a:xfrm>
            <a:off x="7620000" y="43434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1"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2" restart="whenNotActive" fill="hold" evtFilter="cancelBubble" nodeType="interactiveSeq">
                <p:stCondLst>
                  <p:cond evt="onClick" delay="0">
                    <p:tgtEl>
                      <p:spTgt spid="7"/>
                    </p:tgtEl>
                  </p:cond>
                </p:stCondLst>
                <p:endSync evt="end" delay="0">
                  <p:rtn val="all"/>
                </p:endSync>
                <p:childTnLst>
                  <p:par>
                    <p:cTn id="23" fill="hold">
                      <p:stCondLst>
                        <p:cond delay="0"/>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1" fill="hold"/>
                                        <p:tgtEl>
                                          <p:spTgt spid="8"/>
                                        </p:tgtEl>
                                      </p:cBhvr>
                                    </p:cmd>
                                  </p:childTnLst>
                                </p:cTn>
                              </p:par>
                            </p:childTnLst>
                          </p:cTn>
                        </p:par>
                      </p:childTnLst>
                    </p:cTn>
                  </p:par>
                </p:childTnLst>
              </p:cTn>
              <p:nextCondLst>
                <p:cond evt="onClick" delay="0">
                  <p:tgtEl>
                    <p:spTgt spid="7"/>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LeBron James</a:t>
            </a:r>
            <a:br>
              <a:rPr lang="en-US" dirty="0" smtClean="0"/>
            </a:br>
            <a:r>
              <a:rPr lang="en-US" sz="3200" dirty="0" smtClean="0"/>
              <a:t>(Biography)</a:t>
            </a:r>
            <a:endParaRPr lang="en-US" dirty="0"/>
          </a:p>
        </p:txBody>
      </p:sp>
      <p:sp>
        <p:nvSpPr>
          <p:cNvPr id="3" name="Content Placeholder 2"/>
          <p:cNvSpPr>
            <a:spLocks noGrp="1"/>
          </p:cNvSpPr>
          <p:nvPr>
            <p:ph idx="1"/>
          </p:nvPr>
        </p:nvSpPr>
        <p:spPr/>
        <p:txBody>
          <a:bodyPr/>
          <a:lstStyle/>
          <a:p>
            <a:pPr algn="ctr">
              <a:buNone/>
            </a:pPr>
            <a:r>
              <a:rPr lang="en-US" sz="2800" dirty="0" smtClean="0"/>
              <a:t>3).  Read the biography "LeBron James" and answer the following question.</a:t>
            </a:r>
            <a:br>
              <a:rPr lang="en-US" sz="2800" dirty="0" smtClean="0"/>
            </a:br>
            <a:endParaRPr lang="en-US" sz="2800" dirty="0" smtClean="0"/>
          </a:p>
          <a:p>
            <a:pPr algn="ctr">
              <a:buNone/>
            </a:pPr>
            <a:r>
              <a:rPr lang="en-US" sz="2800" dirty="0" smtClean="0"/>
              <a:t>	Were the Cleveland Cavaliers wise to take LeBron James with the first overall draft pick in 2003?  In your response, use information from the biography that supports your answer.</a:t>
            </a:r>
            <a:endParaRPr lang="en-US" sz="2800" dirty="0"/>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629400" y="5486400"/>
            <a:ext cx="1219200" cy="1004888"/>
          </a:xfrm>
          <a:prstGeom prst="rect">
            <a:avLst/>
          </a:prstGeom>
          <a:noFill/>
          <a:ln w="9525">
            <a:noFill/>
            <a:miter lim="800000"/>
            <a:headEnd/>
            <a:tailEnd/>
          </a:ln>
        </p:spPr>
      </p:pic>
      <p:pic>
        <p:nvPicPr>
          <p:cNvPr id="7" name="Fitness Monopoly 14.wav">
            <a:hlinkClick r:id="" action="ppaction://media"/>
          </p:cNvPr>
          <p:cNvPicPr>
            <a:picLocks noRot="1" noChangeAspect="1"/>
          </p:cNvPicPr>
          <p:nvPr>
            <a:audioFile r:link="rId1"/>
          </p:nvPr>
        </p:nvPicPr>
        <p:blipFill>
          <a:blip r:embed="rId5" cstate="print"/>
          <a:stretch>
            <a:fillRect/>
          </a:stretch>
        </p:blipFill>
        <p:spPr>
          <a:xfrm>
            <a:off x="1219200" y="57150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2000"/>
                            </p:stCondLst>
                            <p:childTnLst>
                              <p:par>
                                <p:cTn id="26" presetID="26" presetClass="entr" presetSubtype="0"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wipe(down)">
                                      <p:cBhvr>
                                        <p:cTn id="28" dur="290">
                                          <p:stCondLst>
                                            <p:cond delay="0"/>
                                          </p:stCondLst>
                                        </p:cTn>
                                        <p:tgtEl>
                                          <p:spTgt spid="3">
                                            <p:txEl>
                                              <p:pRg st="0" end="0"/>
                                            </p:txEl>
                                          </p:spTgt>
                                        </p:tgtEl>
                                      </p:cBhvr>
                                    </p:animEffect>
                                    <p:anim calcmode="lin" valueType="num">
                                      <p:cBhvr>
                                        <p:cTn id="29" dur="911"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30" dur="332"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1" dur="332" tmFilter="0, 0; 0.125,0.2665; 0.25,0.4; 0.375,0.465; 0.5,0.5;  0.625,0.535; 0.75,0.6; 0.875,0.7335; 1,1">
                                          <p:stCondLst>
                                            <p:cond delay="332"/>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2" dur="166" tmFilter="0, 0; 0.125,0.2665; 0.25,0.4; 0.375,0.465; 0.5,0.5;  0.625,0.535; 0.75,0.6; 0.875,0.7335; 1,1">
                                          <p:stCondLst>
                                            <p:cond delay="662"/>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3" dur="82" tmFilter="0, 0; 0.125,0.2665; 0.25,0.4; 0.375,0.465; 0.5,0.5;  0.625,0.535; 0.75,0.6; 0.875,0.7335; 1,1">
                                          <p:stCondLst>
                                            <p:cond delay="828"/>
                                          </p:stCondLst>
                                        </p:cTn>
                                        <p:tgtEl>
                                          <p:spTgt spid="3">
                                            <p:txEl>
                                              <p:pRg st="0" end="0"/>
                                            </p:txEl>
                                          </p:spTgt>
                                        </p:tgtEl>
                                        <p:attrNameLst>
                                          <p:attrName>ppt_y</p:attrName>
                                        </p:attrNameLst>
                                      </p:cBhvr>
                                      <p:tavLst>
                                        <p:tav tm="0" fmla="#ppt_y-sin(pi*$)/81">
                                          <p:val>
                                            <p:fltVal val="0"/>
                                          </p:val>
                                        </p:tav>
                                        <p:tav tm="100000">
                                          <p:val>
                                            <p:fltVal val="1"/>
                                          </p:val>
                                        </p:tav>
                                      </p:tavLst>
                                    </p:anim>
                                    <p:animScale>
                                      <p:cBhvr>
                                        <p:cTn id="34" dur="13">
                                          <p:stCondLst>
                                            <p:cond delay="325"/>
                                          </p:stCondLst>
                                        </p:cTn>
                                        <p:tgtEl>
                                          <p:spTgt spid="3">
                                            <p:txEl>
                                              <p:pRg st="0" end="0"/>
                                            </p:txEl>
                                          </p:spTgt>
                                        </p:tgtEl>
                                      </p:cBhvr>
                                      <p:to x="100000" y="60000"/>
                                    </p:animScale>
                                    <p:animScale>
                                      <p:cBhvr>
                                        <p:cTn id="35" dur="83" decel="50000">
                                          <p:stCondLst>
                                            <p:cond delay="338"/>
                                          </p:stCondLst>
                                        </p:cTn>
                                        <p:tgtEl>
                                          <p:spTgt spid="3">
                                            <p:txEl>
                                              <p:pRg st="0" end="0"/>
                                            </p:txEl>
                                          </p:spTgt>
                                        </p:tgtEl>
                                      </p:cBhvr>
                                      <p:to x="100000" y="100000"/>
                                    </p:animScale>
                                    <p:animScale>
                                      <p:cBhvr>
                                        <p:cTn id="36" dur="13">
                                          <p:stCondLst>
                                            <p:cond delay="656"/>
                                          </p:stCondLst>
                                        </p:cTn>
                                        <p:tgtEl>
                                          <p:spTgt spid="3">
                                            <p:txEl>
                                              <p:pRg st="0" end="0"/>
                                            </p:txEl>
                                          </p:spTgt>
                                        </p:tgtEl>
                                      </p:cBhvr>
                                      <p:to x="100000" y="80000"/>
                                    </p:animScale>
                                    <p:animScale>
                                      <p:cBhvr>
                                        <p:cTn id="37" dur="83" decel="50000">
                                          <p:stCondLst>
                                            <p:cond delay="669"/>
                                          </p:stCondLst>
                                        </p:cTn>
                                        <p:tgtEl>
                                          <p:spTgt spid="3">
                                            <p:txEl>
                                              <p:pRg st="0" end="0"/>
                                            </p:txEl>
                                          </p:spTgt>
                                        </p:tgtEl>
                                      </p:cBhvr>
                                      <p:to x="100000" y="100000"/>
                                    </p:animScale>
                                    <p:animScale>
                                      <p:cBhvr>
                                        <p:cTn id="38" dur="13">
                                          <p:stCondLst>
                                            <p:cond delay="821"/>
                                          </p:stCondLst>
                                        </p:cTn>
                                        <p:tgtEl>
                                          <p:spTgt spid="3">
                                            <p:txEl>
                                              <p:pRg st="0" end="0"/>
                                            </p:txEl>
                                          </p:spTgt>
                                        </p:tgtEl>
                                      </p:cBhvr>
                                      <p:to x="100000" y="90000"/>
                                    </p:animScale>
                                    <p:animScale>
                                      <p:cBhvr>
                                        <p:cTn id="39" dur="83" decel="50000">
                                          <p:stCondLst>
                                            <p:cond delay="834"/>
                                          </p:stCondLst>
                                        </p:cTn>
                                        <p:tgtEl>
                                          <p:spTgt spid="3">
                                            <p:txEl>
                                              <p:pRg st="0" end="0"/>
                                            </p:txEl>
                                          </p:spTgt>
                                        </p:tgtEl>
                                      </p:cBhvr>
                                      <p:to x="100000" y="100000"/>
                                    </p:animScale>
                                    <p:animScale>
                                      <p:cBhvr>
                                        <p:cTn id="40" dur="13">
                                          <p:stCondLst>
                                            <p:cond delay="904"/>
                                          </p:stCondLst>
                                        </p:cTn>
                                        <p:tgtEl>
                                          <p:spTgt spid="3">
                                            <p:txEl>
                                              <p:pRg st="0" end="0"/>
                                            </p:txEl>
                                          </p:spTgt>
                                        </p:tgtEl>
                                      </p:cBhvr>
                                      <p:to x="100000" y="95000"/>
                                    </p:animScale>
                                    <p:animScale>
                                      <p:cBhvr>
                                        <p:cTn id="41" dur="83" decel="50000">
                                          <p:stCondLst>
                                            <p:cond delay="917"/>
                                          </p:stCondLst>
                                        </p:cTn>
                                        <p:tgtEl>
                                          <p:spTgt spid="3">
                                            <p:txEl>
                                              <p:pRg st="0" end="0"/>
                                            </p:txEl>
                                          </p:spTgt>
                                        </p:tgtEl>
                                      </p:cBhvr>
                                      <p:to x="100000" y="100000"/>
                                    </p:animScale>
                                  </p:childTnLst>
                                </p:cTn>
                              </p:par>
                            </p:childTnLst>
                          </p:cTn>
                        </p:par>
                        <p:par>
                          <p:cTn id="42" fill="hold">
                            <p:stCondLst>
                              <p:cond delay="3000"/>
                            </p:stCondLst>
                            <p:childTnLst>
                              <p:par>
                                <p:cTn id="43" presetID="26" presetClass="entr" presetSubtype="0" fill="hold" grpId="0" nodeType="afterEffect">
                                  <p:stCondLst>
                                    <p:cond delay="0"/>
                                  </p:stCondLst>
                                  <p:childTnLst>
                                    <p:set>
                                      <p:cBhvr>
                                        <p:cTn id="44" dur="1" fill="hold">
                                          <p:stCondLst>
                                            <p:cond delay="0"/>
                                          </p:stCondLst>
                                        </p:cTn>
                                        <p:tgtEl>
                                          <p:spTgt spid="3">
                                            <p:txEl>
                                              <p:pRg st="1" end="1"/>
                                            </p:txEl>
                                          </p:spTgt>
                                        </p:tgtEl>
                                        <p:attrNameLst>
                                          <p:attrName>style.visibility</p:attrName>
                                        </p:attrNameLst>
                                      </p:cBhvr>
                                      <p:to>
                                        <p:strVal val="visible"/>
                                      </p:to>
                                    </p:set>
                                    <p:animEffect transition="in" filter="wipe(down)">
                                      <p:cBhvr>
                                        <p:cTn id="45" dur="290">
                                          <p:stCondLst>
                                            <p:cond delay="0"/>
                                          </p:stCondLst>
                                        </p:cTn>
                                        <p:tgtEl>
                                          <p:spTgt spid="3">
                                            <p:txEl>
                                              <p:pRg st="1" end="1"/>
                                            </p:txEl>
                                          </p:spTgt>
                                        </p:tgtEl>
                                      </p:cBhvr>
                                    </p:animEffect>
                                    <p:anim calcmode="lin" valueType="num">
                                      <p:cBhvr>
                                        <p:cTn id="46"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7"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8"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9"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50"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51" dur="13">
                                          <p:stCondLst>
                                            <p:cond delay="325"/>
                                          </p:stCondLst>
                                        </p:cTn>
                                        <p:tgtEl>
                                          <p:spTgt spid="3">
                                            <p:txEl>
                                              <p:pRg st="1" end="1"/>
                                            </p:txEl>
                                          </p:spTgt>
                                        </p:tgtEl>
                                      </p:cBhvr>
                                      <p:to x="100000" y="60000"/>
                                    </p:animScale>
                                    <p:animScale>
                                      <p:cBhvr>
                                        <p:cTn id="52" dur="83" decel="50000">
                                          <p:stCondLst>
                                            <p:cond delay="338"/>
                                          </p:stCondLst>
                                        </p:cTn>
                                        <p:tgtEl>
                                          <p:spTgt spid="3">
                                            <p:txEl>
                                              <p:pRg st="1" end="1"/>
                                            </p:txEl>
                                          </p:spTgt>
                                        </p:tgtEl>
                                      </p:cBhvr>
                                      <p:to x="100000" y="100000"/>
                                    </p:animScale>
                                    <p:animScale>
                                      <p:cBhvr>
                                        <p:cTn id="53" dur="13">
                                          <p:stCondLst>
                                            <p:cond delay="656"/>
                                          </p:stCondLst>
                                        </p:cTn>
                                        <p:tgtEl>
                                          <p:spTgt spid="3">
                                            <p:txEl>
                                              <p:pRg st="1" end="1"/>
                                            </p:txEl>
                                          </p:spTgt>
                                        </p:tgtEl>
                                      </p:cBhvr>
                                      <p:to x="100000" y="80000"/>
                                    </p:animScale>
                                    <p:animScale>
                                      <p:cBhvr>
                                        <p:cTn id="54" dur="83" decel="50000">
                                          <p:stCondLst>
                                            <p:cond delay="669"/>
                                          </p:stCondLst>
                                        </p:cTn>
                                        <p:tgtEl>
                                          <p:spTgt spid="3">
                                            <p:txEl>
                                              <p:pRg st="1" end="1"/>
                                            </p:txEl>
                                          </p:spTgt>
                                        </p:tgtEl>
                                      </p:cBhvr>
                                      <p:to x="100000" y="100000"/>
                                    </p:animScale>
                                    <p:animScale>
                                      <p:cBhvr>
                                        <p:cTn id="55" dur="13">
                                          <p:stCondLst>
                                            <p:cond delay="821"/>
                                          </p:stCondLst>
                                        </p:cTn>
                                        <p:tgtEl>
                                          <p:spTgt spid="3">
                                            <p:txEl>
                                              <p:pRg st="1" end="1"/>
                                            </p:txEl>
                                          </p:spTgt>
                                        </p:tgtEl>
                                      </p:cBhvr>
                                      <p:to x="100000" y="90000"/>
                                    </p:animScale>
                                    <p:animScale>
                                      <p:cBhvr>
                                        <p:cTn id="56" dur="83" decel="50000">
                                          <p:stCondLst>
                                            <p:cond delay="834"/>
                                          </p:stCondLst>
                                        </p:cTn>
                                        <p:tgtEl>
                                          <p:spTgt spid="3">
                                            <p:txEl>
                                              <p:pRg st="1" end="1"/>
                                            </p:txEl>
                                          </p:spTgt>
                                        </p:tgtEl>
                                      </p:cBhvr>
                                      <p:to x="100000" y="100000"/>
                                    </p:animScale>
                                    <p:animScale>
                                      <p:cBhvr>
                                        <p:cTn id="57" dur="13">
                                          <p:stCondLst>
                                            <p:cond delay="904"/>
                                          </p:stCondLst>
                                        </p:cTn>
                                        <p:tgtEl>
                                          <p:spTgt spid="3">
                                            <p:txEl>
                                              <p:pRg st="1" end="1"/>
                                            </p:txEl>
                                          </p:spTgt>
                                        </p:tgtEl>
                                      </p:cBhvr>
                                      <p:to x="100000" y="95000"/>
                                    </p:animScale>
                                    <p:animScale>
                                      <p:cBhvr>
                                        <p:cTn id="58" dur="83" decel="50000">
                                          <p:stCondLst>
                                            <p:cond delay="917"/>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9" fill="hold" display="0">
                  <p:stCondLst>
                    <p:cond delay="indefinite"/>
                  </p:stCondLst>
                  <p:endCondLst>
                    <p:cond evt="onPrev" delay="0">
                      <p:tgtEl>
                        <p:sldTgt/>
                      </p:tgtEl>
                    </p:cond>
                    <p:cond evt="onStopAudio" delay="0">
                      <p:tgtEl>
                        <p:sldTgt/>
                      </p:tgtEl>
                    </p:cond>
                  </p:endCondLst>
                </p:cTn>
                <p:tgtEl>
                  <p:spTgt spid="7"/>
                </p:tgtEl>
              </p:cMediaNode>
            </p:audio>
            <p:seq concurrent="1" nextAc="seek">
              <p:cTn id="60" restart="whenNotActive" fill="hold" evtFilter="cancelBubble" nodeType="interactiveSeq">
                <p:stCondLst>
                  <p:cond evt="onClick" delay="0">
                    <p:tgtEl>
                      <p:spTgt spid="10"/>
                    </p:tgtEl>
                  </p:cond>
                </p:stCondLst>
                <p:endSync evt="end" delay="0">
                  <p:rtn val="all"/>
                </p:endSync>
                <p:childTnLst>
                  <p:par>
                    <p:cTn id="61" fill="hold">
                      <p:stCondLst>
                        <p:cond delay="0"/>
                      </p:stCondLst>
                      <p:childTnLst>
                        <p:par>
                          <p:cTn id="62" fill="hold">
                            <p:stCondLst>
                              <p:cond delay="0"/>
                            </p:stCondLst>
                            <p:childTnLst>
                              <p:par>
                                <p:cTn id="63" presetID="1" presetClass="mediacall" presetSubtype="0" fill="hold" nodeType="clickEffect">
                                  <p:stCondLst>
                                    <p:cond delay="0"/>
                                  </p:stCondLst>
                                  <p:childTnLst>
                                    <p:cmd type="call" cmd="playFrom(0.0)">
                                      <p:cBhvr>
                                        <p:cTn id="64" dur="1" fill="hold"/>
                                        <p:tgtEl>
                                          <p:spTgt spid="7"/>
                                        </p:tgtEl>
                                      </p:cBhvr>
                                    </p:cmd>
                                  </p:childTnLst>
                                </p:cTn>
                              </p:par>
                            </p:childTnLst>
                          </p:cTn>
                        </p:par>
                      </p:childTnLst>
                    </p:cTn>
                  </p:par>
                </p:childTnLst>
              </p:cTn>
              <p:nextCondLst>
                <p:cond evt="onClick" delay="0">
                  <p:tgtEl>
                    <p:spTgt spid="10"/>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3554" name="Title 9"/>
          <p:cNvSpPr>
            <a:spLocks noGrp="1"/>
          </p:cNvSpPr>
          <p:nvPr>
            <p:ph type="title"/>
          </p:nvPr>
        </p:nvSpPr>
        <p:spPr>
          <a:xfrm>
            <a:off x="381000" y="0"/>
            <a:ext cx="8229600" cy="1143000"/>
          </a:xfrm>
        </p:spPr>
        <p:txBody>
          <a:bodyPr/>
          <a:lstStyle/>
          <a:p>
            <a:r>
              <a:rPr lang="en-US" dirty="0" smtClean="0"/>
              <a:t>“</a:t>
            </a:r>
            <a:r>
              <a:rPr lang="en-US" dirty="0" err="1" smtClean="0"/>
              <a:t>Winner”by</a:t>
            </a:r>
            <a:r>
              <a:rPr lang="en-US" dirty="0" smtClean="0"/>
              <a:t> Gene </a:t>
            </a:r>
            <a:r>
              <a:rPr lang="en-US" dirty="0" err="1" smtClean="0"/>
              <a:t>Fehler</a:t>
            </a:r>
            <a:r>
              <a:rPr lang="en-US" dirty="0" smtClean="0"/>
              <a:t/>
            </a:r>
            <a:br>
              <a:rPr lang="en-US" dirty="0" smtClean="0"/>
            </a:br>
            <a:r>
              <a:rPr lang="en-US" sz="2400" dirty="0" smtClean="0"/>
              <a:t>(Poetry)</a:t>
            </a:r>
          </a:p>
        </p:txBody>
      </p:sp>
      <p:sp>
        <p:nvSpPr>
          <p:cNvPr id="23555" name="Content Placeholder 10"/>
          <p:cNvSpPr>
            <a:spLocks noGrp="1"/>
          </p:cNvSpPr>
          <p:nvPr>
            <p:ph idx="1"/>
          </p:nvPr>
        </p:nvSpPr>
        <p:spPr>
          <a:xfrm>
            <a:off x="304800" y="1219200"/>
            <a:ext cx="8229600" cy="4906963"/>
          </a:xfrm>
        </p:spPr>
        <p:txBody>
          <a:bodyPr/>
          <a:lstStyle/>
          <a:p>
            <a:pPr algn="ctr">
              <a:buNone/>
            </a:pPr>
            <a:r>
              <a:rPr lang="en-US" sz="2000" dirty="0" smtClean="0"/>
              <a:t>	what I remember most</a:t>
            </a:r>
            <a:br>
              <a:rPr lang="en-US" sz="2000" dirty="0" smtClean="0"/>
            </a:br>
            <a:r>
              <a:rPr lang="en-US" sz="2000" dirty="0" smtClean="0"/>
              <a:t>is my dad behind the rusted screen</a:t>
            </a:r>
            <a:br>
              <a:rPr lang="en-US" sz="2000" dirty="0" smtClean="0"/>
            </a:br>
            <a:r>
              <a:rPr lang="en-US" sz="2000" dirty="0" smtClean="0"/>
              <a:t>back of home plate</a:t>
            </a:r>
            <a:br>
              <a:rPr lang="en-US" sz="2000" dirty="0" smtClean="0"/>
            </a:br>
            <a:r>
              <a:rPr lang="en-US" sz="2000" dirty="0" smtClean="0"/>
              <a:t>"You can hit this guy!"</a:t>
            </a:r>
            <a:br>
              <a:rPr lang="en-US" sz="2000" dirty="0" smtClean="0"/>
            </a:br>
            <a:r>
              <a:rPr lang="en-US" sz="2000" dirty="0" smtClean="0"/>
              <a:t>his voice not letting up</a:t>
            </a:r>
            <a:br>
              <a:rPr lang="en-US" sz="2000" dirty="0" smtClean="0"/>
            </a:br>
            <a:r>
              <a:rPr lang="en-US" sz="2000" dirty="0" smtClean="0"/>
              <a:t>through four fast balls</a:t>
            </a:r>
            <a:br>
              <a:rPr lang="en-US" sz="2000" dirty="0" smtClean="0"/>
            </a:br>
            <a:r>
              <a:rPr lang="en-US" sz="2000" dirty="0" smtClean="0"/>
              <a:t>(two misses swinging late,</a:t>
            </a:r>
            <a:br>
              <a:rPr lang="en-US" sz="2000" dirty="0" smtClean="0"/>
            </a:br>
            <a:r>
              <a:rPr lang="en-US" sz="2000" dirty="0" smtClean="0"/>
              <a:t>two fouls on checked swings)</a:t>
            </a:r>
          </a:p>
          <a:p>
            <a:pPr algn="ctr">
              <a:buNone/>
            </a:pPr>
            <a:r>
              <a:rPr lang="en-US" sz="2000" dirty="0" smtClean="0"/>
              <a:t>	then the curve ball and the dying quail</a:t>
            </a:r>
            <a:br>
              <a:rPr lang="en-US" sz="2000" dirty="0" smtClean="0"/>
            </a:br>
            <a:r>
              <a:rPr lang="en-US" sz="2000" dirty="0" smtClean="0"/>
              <a:t>into left-center,</a:t>
            </a:r>
            <a:br>
              <a:rPr lang="en-US" sz="2000" dirty="0" smtClean="0"/>
            </a:br>
            <a:r>
              <a:rPr lang="en-US" sz="2000" dirty="0" smtClean="0"/>
              <a:t>the winning run sliding home,</a:t>
            </a:r>
            <a:br>
              <a:rPr lang="en-US" sz="2000" dirty="0" smtClean="0"/>
            </a:br>
            <a:r>
              <a:rPr lang="en-US" sz="2000" dirty="0" smtClean="0"/>
              <a:t>my dad all smiles,</a:t>
            </a:r>
            <a:br>
              <a:rPr lang="en-US" sz="2000" dirty="0" smtClean="0"/>
            </a:br>
            <a:r>
              <a:rPr lang="en-US" sz="2000" dirty="0" smtClean="0"/>
              <a:t>slapping backs in the bleachers</a:t>
            </a:r>
            <a:br>
              <a:rPr lang="en-US" sz="2000" dirty="0" smtClean="0"/>
            </a:br>
            <a:r>
              <a:rPr lang="en-US" sz="2000" dirty="0" smtClean="0"/>
              <a:t>as if HIS single had won the game</a:t>
            </a:r>
          </a:p>
          <a:p>
            <a:pPr algn="ctr">
              <a:buNone/>
            </a:pPr>
            <a:endParaRPr lang="en-US" sz="2000" dirty="0" smtClean="0"/>
          </a:p>
        </p:txBody>
      </p:sp>
      <p:pic>
        <p:nvPicPr>
          <p:cNvPr id="12"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sp>
        <p:nvSpPr>
          <p:cNvPr id="6" name="Action Button: Home 5">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7" name="Action Button: Forward or Next 6">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Fitness Monopoly 15.wav">
            <a:hlinkClick r:id="" action="ppaction://media"/>
          </p:cNvPr>
          <p:cNvPicPr>
            <a:picLocks noRot="1" noChangeAspect="1"/>
          </p:cNvPicPr>
          <p:nvPr>
            <a:audioFile r:link="rId1"/>
          </p:nvPr>
        </p:nvPicPr>
        <p:blipFill>
          <a:blip r:embed="rId5" cstate="print"/>
          <a:stretch>
            <a:fillRect/>
          </a:stretch>
        </p:blipFill>
        <p:spPr>
          <a:xfrm>
            <a:off x="1219200" y="59436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0"/>
                                  </p:stCondLst>
                                  <p:iterate type="lt">
                                    <p:tmPct val="10000"/>
                                  </p:iterate>
                                  <p:childTnLst>
                                    <p:set>
                                      <p:cBhvr>
                                        <p:cTn id="10" dur="1" fill="hold">
                                          <p:stCondLst>
                                            <p:cond delay="0"/>
                                          </p:stCondLst>
                                        </p:cTn>
                                        <p:tgtEl>
                                          <p:spTgt spid="23554"/>
                                        </p:tgtEl>
                                        <p:attrNameLst>
                                          <p:attrName>style.visibility</p:attrName>
                                        </p:attrNameLst>
                                      </p:cBhvr>
                                      <p:to>
                                        <p:strVal val="visible"/>
                                      </p:to>
                                    </p:set>
                                    <p:animEffect transition="in" filter="fade">
                                      <p:cBhvr>
                                        <p:cTn id="11" dur="500"/>
                                        <p:tgtEl>
                                          <p:spTgt spid="23554"/>
                                        </p:tgtEl>
                                      </p:cBhvr>
                                    </p:animEffect>
                                    <p:anim calcmode="lin" valueType="num">
                                      <p:cBhvr>
                                        <p:cTn id="12" dur="500" fill="hold"/>
                                        <p:tgtEl>
                                          <p:spTgt spid="23554"/>
                                        </p:tgtEl>
                                        <p:attrNameLst>
                                          <p:attrName>ppt_w</p:attrName>
                                        </p:attrNameLst>
                                      </p:cBhvr>
                                      <p:tavLst>
                                        <p:tav tm="0" fmla="#ppt_w*sin(2.5*pi*$)">
                                          <p:val>
                                            <p:fltVal val="0"/>
                                          </p:val>
                                        </p:tav>
                                        <p:tav tm="100000">
                                          <p:val>
                                            <p:fltVal val="1"/>
                                          </p:val>
                                        </p:tav>
                                      </p:tavLst>
                                    </p:anim>
                                    <p:anim calcmode="lin" valueType="num">
                                      <p:cBhvr>
                                        <p:cTn id="13" dur="500" fill="hold"/>
                                        <p:tgtEl>
                                          <p:spTgt spid="23554"/>
                                        </p:tgtEl>
                                        <p:attrNameLst>
                                          <p:attrName>ppt_h</p:attrName>
                                        </p:attrNameLst>
                                      </p:cBhvr>
                                      <p:tavLst>
                                        <p:tav tm="0">
                                          <p:val>
                                            <p:strVal val="#ppt_h"/>
                                          </p:val>
                                        </p:tav>
                                        <p:tav tm="100000">
                                          <p:val>
                                            <p:strVal val="#ppt_h"/>
                                          </p:val>
                                        </p:tav>
                                      </p:tavLst>
                                    </p:anim>
                                  </p:childTnLst>
                                </p:cTn>
                              </p:par>
                              <p:par>
                                <p:cTn id="14" presetID="53" presetClass="entr" presetSubtype="0" fill="hold" grpId="0" nodeType="withEffect">
                                  <p:stCondLst>
                                    <p:cond delay="0"/>
                                  </p:stCondLst>
                                  <p:childTnLst>
                                    <p:set>
                                      <p:cBhvr>
                                        <p:cTn id="15" dur="1" fill="hold">
                                          <p:stCondLst>
                                            <p:cond delay="0"/>
                                          </p:stCondLst>
                                        </p:cTn>
                                        <p:tgtEl>
                                          <p:spTgt spid="23555">
                                            <p:txEl>
                                              <p:pRg st="0" end="0"/>
                                            </p:txEl>
                                          </p:spTgt>
                                        </p:tgtEl>
                                        <p:attrNameLst>
                                          <p:attrName>style.visibility</p:attrName>
                                        </p:attrNameLst>
                                      </p:cBhvr>
                                      <p:to>
                                        <p:strVal val="visible"/>
                                      </p:to>
                                    </p:set>
                                    <p:anim calcmode="lin" valueType="num">
                                      <p:cBhvr>
                                        <p:cTn id="16" dur="500" fill="hold"/>
                                        <p:tgtEl>
                                          <p:spTgt spid="23555">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23555">
                                            <p:txEl>
                                              <p:pRg st="0" end="0"/>
                                            </p:txEl>
                                          </p:spTgt>
                                        </p:tgtEl>
                                        <p:attrNameLst>
                                          <p:attrName>ppt_h</p:attrName>
                                        </p:attrNameLst>
                                      </p:cBhvr>
                                      <p:tavLst>
                                        <p:tav tm="0">
                                          <p:val>
                                            <p:fltVal val="0"/>
                                          </p:val>
                                        </p:tav>
                                        <p:tav tm="100000">
                                          <p:val>
                                            <p:strVal val="#ppt_h"/>
                                          </p:val>
                                        </p:tav>
                                      </p:tavLst>
                                    </p:anim>
                                    <p:animEffect transition="in" filter="fade">
                                      <p:cBhvr>
                                        <p:cTn id="18" dur="500"/>
                                        <p:tgtEl>
                                          <p:spTgt spid="23555">
                                            <p:txEl>
                                              <p:pRg st="0" end="0"/>
                                            </p:txEl>
                                          </p:spTgt>
                                        </p:tgtEl>
                                      </p:cBhvr>
                                    </p:animEffect>
                                  </p:childTnLst>
                                </p:cTn>
                              </p:par>
                              <p:par>
                                <p:cTn id="19" presetID="53" presetClass="entr" presetSubtype="0" fill="hold" grpId="0" nodeType="withEffect">
                                  <p:stCondLst>
                                    <p:cond delay="0"/>
                                  </p:stCondLst>
                                  <p:childTnLst>
                                    <p:set>
                                      <p:cBhvr>
                                        <p:cTn id="20" dur="1" fill="hold">
                                          <p:stCondLst>
                                            <p:cond delay="0"/>
                                          </p:stCondLst>
                                        </p:cTn>
                                        <p:tgtEl>
                                          <p:spTgt spid="23555">
                                            <p:txEl>
                                              <p:pRg st="1" end="1"/>
                                            </p:txEl>
                                          </p:spTgt>
                                        </p:tgtEl>
                                        <p:attrNameLst>
                                          <p:attrName>style.visibility</p:attrName>
                                        </p:attrNameLst>
                                      </p:cBhvr>
                                      <p:to>
                                        <p:strVal val="visible"/>
                                      </p:to>
                                    </p:set>
                                    <p:anim calcmode="lin" valueType="num">
                                      <p:cBhvr>
                                        <p:cTn id="21" dur="500" fill="hold"/>
                                        <p:tgtEl>
                                          <p:spTgt spid="23555">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23555">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235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4"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5" restart="whenNotActive" fill="hold" evtFilter="cancelBubble" nodeType="interactiveSeq">
                <p:stCondLst>
                  <p:cond evt="onClick" delay="0">
                    <p:tgtEl>
                      <p:spTgt spid="12"/>
                    </p:tgtEl>
                  </p:cond>
                </p:stCondLst>
                <p:endSync evt="end" delay="0">
                  <p:rtn val="all"/>
                </p:endSync>
                <p:childTnLst>
                  <p:par>
                    <p:cTn id="26" fill="hold">
                      <p:stCondLst>
                        <p:cond delay="0"/>
                      </p:stCondLst>
                      <p:childTnLst>
                        <p:par>
                          <p:cTn id="27" fill="hold">
                            <p:stCondLst>
                              <p:cond delay="0"/>
                            </p:stCondLst>
                            <p:childTnLst>
                              <p:par>
                                <p:cTn id="28" presetID="1" presetClass="mediacall" presetSubtype="0" fill="hold" nodeType="clickEffect">
                                  <p:stCondLst>
                                    <p:cond delay="0"/>
                                  </p:stCondLst>
                                  <p:childTnLst>
                                    <p:cmd type="call" cmd="playFrom(0.0)">
                                      <p:cBhvr>
                                        <p:cTn id="29" dur="1" fill="hold"/>
                                        <p:tgtEl>
                                          <p:spTgt spid="8"/>
                                        </p:tgtEl>
                                      </p:cBhvr>
                                    </p:cmd>
                                  </p:childTnLst>
                                </p:cTn>
                              </p:par>
                            </p:childTnLst>
                          </p:cTn>
                        </p:par>
                      </p:childTnLst>
                    </p:cTn>
                  </p:par>
                </p:childTnLst>
              </p:cTn>
              <p:nextCondLst>
                <p:cond evt="onClick" delay="0">
                  <p:tgtEl>
                    <p:spTgt spid="12"/>
                  </p:tgtEl>
                </p:cond>
              </p:nextCondLst>
            </p:seq>
          </p:childTnLst>
        </p:cTn>
      </p:par>
    </p:tnLst>
    <p:bldLst>
      <p:bldP spid="23554" grpId="0"/>
      <p:bldP spid="23555"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152400"/>
            <a:ext cx="8229600" cy="1143000"/>
          </a:xfrm>
        </p:spPr>
        <p:txBody>
          <a:bodyPr/>
          <a:lstStyle/>
          <a:p>
            <a:r>
              <a:rPr lang="en-US" dirty="0" smtClean="0"/>
              <a:t>“Winner” by Gene </a:t>
            </a:r>
            <a:r>
              <a:rPr lang="en-US" dirty="0" err="1" smtClean="0"/>
              <a:t>Fehler</a:t>
            </a:r>
            <a:r>
              <a:rPr lang="en-US" dirty="0" smtClean="0"/>
              <a:t/>
            </a:r>
            <a:br>
              <a:rPr lang="en-US" dirty="0" smtClean="0"/>
            </a:br>
            <a:r>
              <a:rPr lang="en-US" sz="2400" dirty="0" smtClean="0"/>
              <a:t>(Poetry)</a:t>
            </a:r>
            <a:endParaRPr lang="en-US" dirty="0" smtClean="0"/>
          </a:p>
        </p:txBody>
      </p:sp>
      <p:sp>
        <p:nvSpPr>
          <p:cNvPr id="24579" name="Content Placeholder 2"/>
          <p:cNvSpPr>
            <a:spLocks noGrp="1"/>
          </p:cNvSpPr>
          <p:nvPr>
            <p:ph idx="1"/>
          </p:nvPr>
        </p:nvSpPr>
        <p:spPr>
          <a:xfrm>
            <a:off x="457200" y="1295400"/>
            <a:ext cx="8229600" cy="4525963"/>
          </a:xfrm>
        </p:spPr>
        <p:txBody>
          <a:bodyPr/>
          <a:lstStyle/>
          <a:p>
            <a:pPr>
              <a:buFont typeface="Arial" pitchFamily="34" charset="0"/>
              <a:buNone/>
            </a:pPr>
            <a:r>
              <a:rPr lang="en-US" sz="2000" dirty="0" smtClean="0"/>
              <a:t>1). Read the poem "Winner" and answer the following question.</a:t>
            </a:r>
            <a:br>
              <a:rPr lang="en-US" sz="2000" dirty="0" smtClean="0"/>
            </a:br>
            <a:endParaRPr lang="en-US" sz="2000" dirty="0" smtClean="0"/>
          </a:p>
          <a:p>
            <a:pPr>
              <a:buFont typeface="Arial" pitchFamily="34" charset="0"/>
              <a:buNone/>
            </a:pPr>
            <a:r>
              <a:rPr lang="en-US" sz="2000" dirty="0" smtClean="0"/>
              <a:t>	Details in this poem mostly suggest that the speaker is </a:t>
            </a:r>
            <a:br>
              <a:rPr lang="en-US" sz="2000" dirty="0" smtClean="0"/>
            </a:br>
            <a:endParaRPr lang="en-US" sz="2000" dirty="0" smtClean="0"/>
          </a:p>
          <a:p>
            <a:pPr>
              <a:buFont typeface="Arial" pitchFamily="34" charset="0"/>
              <a:buNone/>
            </a:pPr>
            <a:r>
              <a:rPr lang="en-US" sz="2000" dirty="0" smtClean="0"/>
              <a:t> </a:t>
            </a:r>
            <a:br>
              <a:rPr lang="en-US" sz="2000" dirty="0" smtClean="0"/>
            </a:br>
            <a:r>
              <a:rPr lang="en-US" sz="2000" dirty="0" smtClean="0"/>
              <a:t>A. a pitcher that throws fastballs and curves</a:t>
            </a:r>
            <a:br>
              <a:rPr lang="en-US" sz="2000" dirty="0" smtClean="0"/>
            </a:br>
            <a:r>
              <a:rPr lang="en-US" sz="2000" dirty="0" smtClean="0"/>
              <a:t> </a:t>
            </a:r>
            <a:br>
              <a:rPr lang="en-US" sz="2000" dirty="0" smtClean="0"/>
            </a:br>
            <a:r>
              <a:rPr lang="en-US" sz="2000" dirty="0" smtClean="0"/>
              <a:t>B. a </a:t>
            </a:r>
            <a:r>
              <a:rPr lang="en-US" sz="2000" dirty="0" err="1" smtClean="0"/>
              <a:t>baserunner</a:t>
            </a:r>
            <a:r>
              <a:rPr lang="en-US" sz="2000" dirty="0" smtClean="0"/>
              <a:t> that scores the winning run</a:t>
            </a:r>
            <a:br>
              <a:rPr lang="en-US" sz="2000" dirty="0" smtClean="0"/>
            </a:br>
            <a:r>
              <a:rPr lang="en-US" sz="2000" dirty="0" smtClean="0"/>
              <a:t> </a:t>
            </a:r>
            <a:br>
              <a:rPr lang="en-US" sz="2000" dirty="0" smtClean="0"/>
            </a:br>
            <a:r>
              <a:rPr lang="en-US" sz="2000" dirty="0" smtClean="0"/>
              <a:t>C. a fan that enjoyed watching his team win the game</a:t>
            </a:r>
            <a:br>
              <a:rPr lang="en-US" sz="2000" dirty="0" smtClean="0"/>
            </a:br>
            <a:r>
              <a:rPr lang="en-US" sz="2000" dirty="0" smtClean="0"/>
              <a:t> </a:t>
            </a:r>
            <a:br>
              <a:rPr lang="en-US" sz="2000" dirty="0" smtClean="0"/>
            </a:br>
            <a:r>
              <a:rPr lang="en-US" sz="2000" dirty="0" smtClean="0"/>
              <a:t>D. a son that realizes his Dad is taking credit for all of his success</a:t>
            </a:r>
            <a:br>
              <a:rPr lang="en-US" sz="2000" dirty="0" smtClean="0"/>
            </a:br>
            <a:endParaRPr lang="en-US" sz="2000" dirty="0" smtClean="0"/>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8" name="Fitness Monopoly 16.wav">
            <a:hlinkClick r:id="" action="ppaction://media"/>
          </p:cNvPr>
          <p:cNvPicPr>
            <a:picLocks noRot="1" noChangeAspect="1"/>
          </p:cNvPicPr>
          <p:nvPr>
            <a:audioFile r:link="rId1"/>
          </p:nvPr>
        </p:nvPicPr>
        <p:blipFill>
          <a:blip r:embed="rId5" cstate="print"/>
          <a:stretch>
            <a:fillRect/>
          </a:stretch>
        </p:blipFill>
        <p:spPr>
          <a:xfrm>
            <a:off x="1143000" y="58674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4578"/>
                                        </p:tgtEl>
                                        <p:attrNameLst>
                                          <p:attrName>style.visibility</p:attrName>
                                        </p:attrNameLst>
                                      </p:cBhvr>
                                      <p:to>
                                        <p:strVal val="visible"/>
                                      </p:to>
                                    </p:set>
                                    <p:animEffect transition="in" filter="fade">
                                      <p:cBhvr>
                                        <p:cTn id="12" dur="1000"/>
                                        <p:tgtEl>
                                          <p:spTgt spid="24578"/>
                                        </p:tgtEl>
                                      </p:cBhvr>
                                    </p:animEffect>
                                    <p:anim calcmode="lin" valueType="num">
                                      <p:cBhvr>
                                        <p:cTn id="13" dur="1000" fill="hold"/>
                                        <p:tgtEl>
                                          <p:spTgt spid="24578"/>
                                        </p:tgtEl>
                                        <p:attrNameLst>
                                          <p:attrName>ppt_x</p:attrName>
                                        </p:attrNameLst>
                                      </p:cBhvr>
                                      <p:tavLst>
                                        <p:tav tm="0">
                                          <p:val>
                                            <p:strVal val="#ppt_x"/>
                                          </p:val>
                                        </p:tav>
                                        <p:tav tm="100000">
                                          <p:val>
                                            <p:strVal val="#ppt_x"/>
                                          </p:val>
                                        </p:tav>
                                      </p:tavLst>
                                    </p:anim>
                                    <p:anim calcmode="lin" valueType="num">
                                      <p:cBhvr>
                                        <p:cTn id="14" dur="1000" fill="hold"/>
                                        <p:tgtEl>
                                          <p:spTgt spid="2457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24579">
                                            <p:txEl>
                                              <p:pRg st="0" end="0"/>
                                            </p:txEl>
                                          </p:spTgt>
                                        </p:tgtEl>
                                        <p:attrNameLst>
                                          <p:attrName>style.visibility</p:attrName>
                                        </p:attrNameLst>
                                      </p:cBhvr>
                                      <p:to>
                                        <p:strVal val="visible"/>
                                      </p:to>
                                    </p:set>
                                    <p:animEffect transition="in" filter="fade">
                                      <p:cBhvr>
                                        <p:cTn id="18" dur="1000"/>
                                        <p:tgtEl>
                                          <p:spTgt spid="24579">
                                            <p:txEl>
                                              <p:pRg st="0" end="0"/>
                                            </p:txEl>
                                          </p:spTgt>
                                        </p:tgtEl>
                                      </p:cBhvr>
                                    </p:animEffect>
                                    <p:anim calcmode="lin" valueType="num">
                                      <p:cBhvr>
                                        <p:cTn id="19" dur="10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24579">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4579">
                                            <p:txEl>
                                              <p:pRg st="1" end="1"/>
                                            </p:txEl>
                                          </p:spTgt>
                                        </p:tgtEl>
                                        <p:attrNameLst>
                                          <p:attrName>style.visibility</p:attrName>
                                        </p:attrNameLst>
                                      </p:cBhvr>
                                      <p:to>
                                        <p:strVal val="visible"/>
                                      </p:to>
                                    </p:set>
                                    <p:animEffect transition="in" filter="fade">
                                      <p:cBhvr>
                                        <p:cTn id="23" dur="1000"/>
                                        <p:tgtEl>
                                          <p:spTgt spid="24579">
                                            <p:txEl>
                                              <p:pRg st="1" end="1"/>
                                            </p:txEl>
                                          </p:spTgt>
                                        </p:tgtEl>
                                      </p:cBhvr>
                                    </p:animEffect>
                                    <p:anim calcmode="lin" valueType="num">
                                      <p:cBhvr>
                                        <p:cTn id="24" dur="10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24579">
                                            <p:txEl>
                                              <p:pRg st="1" end="1"/>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4579">
                                            <p:txEl>
                                              <p:pRg st="2" end="2"/>
                                            </p:txEl>
                                          </p:spTgt>
                                        </p:tgtEl>
                                        <p:attrNameLst>
                                          <p:attrName>style.visibility</p:attrName>
                                        </p:attrNameLst>
                                      </p:cBhvr>
                                      <p:to>
                                        <p:strVal val="visible"/>
                                      </p:to>
                                    </p:set>
                                    <p:animEffect transition="in" filter="fade">
                                      <p:cBhvr>
                                        <p:cTn id="28" dur="1000"/>
                                        <p:tgtEl>
                                          <p:spTgt spid="24579">
                                            <p:txEl>
                                              <p:pRg st="2" end="2"/>
                                            </p:txEl>
                                          </p:spTgt>
                                        </p:tgtEl>
                                      </p:cBhvr>
                                    </p:animEffect>
                                    <p:anim calcmode="lin" valueType="num">
                                      <p:cBhvr>
                                        <p:cTn id="29" dur="10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2457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1"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32" restart="whenNotActive" fill="hold" evtFilter="cancelBubble" nodeType="interactiveSeq">
                <p:stCondLst>
                  <p:cond evt="onClick" delay="0">
                    <p:tgtEl>
                      <p:spTgt spid="7"/>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1" fill="hold"/>
                                        <p:tgtEl>
                                          <p:spTgt spid="8"/>
                                        </p:tgtEl>
                                      </p:cBhvr>
                                    </p:cmd>
                                  </p:childTnLst>
                                </p:cTn>
                              </p:par>
                            </p:childTnLst>
                          </p:cTn>
                        </p:par>
                      </p:childTnLst>
                    </p:cTn>
                  </p:par>
                </p:childTnLst>
              </p:cTn>
              <p:nextCondLst>
                <p:cond evt="onClick" delay="0">
                  <p:tgtEl>
                    <p:spTgt spid="7"/>
                  </p:tgtEl>
                </p:cond>
              </p:nextCondLst>
            </p:seq>
          </p:childTnLst>
        </p:cTn>
      </p:par>
    </p:tnLst>
    <p:bldLst>
      <p:bldP spid="24578" grpId="0"/>
      <p:bldP spid="24579"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“Winner” by Gene </a:t>
            </a:r>
            <a:r>
              <a:rPr lang="en-US" dirty="0" err="1" smtClean="0"/>
              <a:t>Fehler</a:t>
            </a:r>
            <a:r>
              <a:rPr lang="en-US" dirty="0" smtClean="0"/>
              <a:t/>
            </a:r>
            <a:br>
              <a:rPr lang="en-US" dirty="0" smtClean="0"/>
            </a:br>
            <a:r>
              <a:rPr lang="en-US" sz="2400" dirty="0" smtClean="0"/>
              <a:t>(Poetry)</a:t>
            </a:r>
            <a:endParaRPr lang="en-US" dirty="0"/>
          </a:p>
        </p:txBody>
      </p:sp>
      <p:sp>
        <p:nvSpPr>
          <p:cNvPr id="3" name="Content Placeholder 2"/>
          <p:cNvSpPr>
            <a:spLocks noGrp="1"/>
          </p:cNvSpPr>
          <p:nvPr>
            <p:ph idx="1"/>
          </p:nvPr>
        </p:nvSpPr>
        <p:spPr/>
        <p:txBody>
          <a:bodyPr/>
          <a:lstStyle/>
          <a:p>
            <a:pPr>
              <a:buNone/>
            </a:pPr>
            <a:r>
              <a:rPr lang="en-US" sz="2000" dirty="0" smtClean="0"/>
              <a:t>2). Read the poem "Winner" and answer the following question.</a:t>
            </a:r>
            <a:br>
              <a:rPr lang="en-US" sz="2000" dirty="0" smtClean="0"/>
            </a:br>
            <a:endParaRPr lang="en-US" sz="2000" dirty="0" smtClean="0"/>
          </a:p>
          <a:p>
            <a:pPr>
              <a:buNone/>
            </a:pPr>
            <a:r>
              <a:rPr lang="en-US" sz="2000" dirty="0" smtClean="0"/>
              <a:t>	Which of these details is LEAST helpful in understanding the setting of this poem?</a:t>
            </a:r>
            <a:br>
              <a:rPr lang="en-US" sz="2000" dirty="0" smtClean="0"/>
            </a:br>
            <a:r>
              <a:rPr lang="en-US" sz="2000" dirty="0" smtClean="0"/>
              <a:t> </a:t>
            </a:r>
            <a:br>
              <a:rPr lang="en-US" sz="2000" dirty="0" smtClean="0"/>
            </a:br>
            <a:r>
              <a:rPr lang="en-US" sz="2000" dirty="0" smtClean="0"/>
              <a:t>A. behind the rusted screen</a:t>
            </a:r>
            <a:br>
              <a:rPr lang="en-US" sz="2000" dirty="0" smtClean="0"/>
            </a:br>
            <a:r>
              <a:rPr lang="en-US" sz="2000" dirty="0" smtClean="0"/>
              <a:t> </a:t>
            </a:r>
            <a:br>
              <a:rPr lang="en-US" sz="2000" dirty="0" smtClean="0"/>
            </a:br>
            <a:r>
              <a:rPr lang="en-US" sz="2000" dirty="0" smtClean="0"/>
              <a:t>B. slapping backs in the bleachers</a:t>
            </a:r>
            <a:br>
              <a:rPr lang="en-US" sz="2000" dirty="0" smtClean="0"/>
            </a:br>
            <a:r>
              <a:rPr lang="en-US" sz="2000" dirty="0" smtClean="0"/>
              <a:t> </a:t>
            </a:r>
            <a:br>
              <a:rPr lang="en-US" sz="2000" dirty="0" smtClean="0"/>
            </a:br>
            <a:r>
              <a:rPr lang="en-US" sz="2000" dirty="0" smtClean="0"/>
              <a:t>C. back of home plate</a:t>
            </a:r>
            <a:br>
              <a:rPr lang="en-US" sz="2000" dirty="0" smtClean="0"/>
            </a:br>
            <a:r>
              <a:rPr lang="en-US" sz="2000" dirty="0" smtClean="0"/>
              <a:t> </a:t>
            </a:r>
            <a:br>
              <a:rPr lang="en-US" sz="2000" dirty="0" smtClean="0"/>
            </a:br>
            <a:r>
              <a:rPr lang="en-US" sz="2000" dirty="0" smtClean="0"/>
              <a:t>D. what I remember most</a:t>
            </a:r>
            <a:endParaRPr lang="en-US" sz="2000" dirty="0"/>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8" name="Fitness Monopoly 38.wav">
            <a:hlinkClick r:id="" action="ppaction://media"/>
          </p:cNvPr>
          <p:cNvPicPr>
            <a:picLocks noRot="1" noChangeAspect="1"/>
          </p:cNvPicPr>
          <p:nvPr>
            <a:audioFile r:link="rId1"/>
          </p:nvPr>
        </p:nvPicPr>
        <p:blipFill>
          <a:blip r:embed="rId5" cstate="print"/>
          <a:stretch>
            <a:fillRect/>
          </a:stretch>
        </p:blipFill>
        <p:spPr>
          <a:xfrm>
            <a:off x="7239000" y="39624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50" presetClass="entr" presetSubtype="0"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3"/>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par>
                          <p:cTn id="14" fill="hold">
                            <p:stCondLst>
                              <p:cond delay="1000"/>
                            </p:stCondLst>
                            <p:childTnLst>
                              <p:par>
                                <p:cTn id="15" presetID="50" presetClass="entr" presetSubtype="0" decel="100000"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0" end="0"/>
                                            </p:txEl>
                                          </p:spTgt>
                                        </p:tgtEl>
                                      </p:cBhvr>
                                    </p:animEffect>
                                  </p:childTnLst>
                                </p:cTn>
                              </p:par>
                            </p:childTnLst>
                          </p:cTn>
                        </p:par>
                        <p:par>
                          <p:cTn id="20" fill="hold">
                            <p:stCondLst>
                              <p:cond delay="2000"/>
                            </p:stCondLst>
                            <p:childTnLst>
                              <p:par>
                                <p:cTn id="21" presetID="50" presetClass="entr" presetSubtype="0" decel="100000"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4"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6"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7" restart="whenNotActive" fill="hold" evtFilter="cancelBubble" nodeType="interactiveSeq">
                <p:stCondLst>
                  <p:cond evt="onClick" delay="0">
                    <p:tgtEl>
                      <p:spTgt spid="7"/>
                    </p:tgtEl>
                  </p:cond>
                </p:stCondLst>
                <p:endSync evt="end" delay="0">
                  <p:rtn val="all"/>
                </p:endSync>
                <p:childTnLst>
                  <p:par>
                    <p:cTn id="28" fill="hold">
                      <p:stCondLst>
                        <p:cond delay="0"/>
                      </p:stCondLst>
                      <p:childTnLst>
                        <p:par>
                          <p:cTn id="29" fill="hold">
                            <p:stCondLst>
                              <p:cond delay="0"/>
                            </p:stCondLst>
                            <p:childTnLst>
                              <p:par>
                                <p:cTn id="30" presetID="1" presetClass="mediacall" presetSubtype="0" fill="hold" nodeType="clickEffect">
                                  <p:stCondLst>
                                    <p:cond delay="0"/>
                                  </p:stCondLst>
                                  <p:childTnLst>
                                    <p:cmd type="call" cmd="playFrom(0.0)">
                                      <p:cBhvr>
                                        <p:cTn id="31" dur="1" fill="hold"/>
                                        <p:tgtEl>
                                          <p:spTgt spid="8"/>
                                        </p:tgtEl>
                                      </p:cBhvr>
                                    </p:cmd>
                                  </p:childTnLst>
                                </p:cTn>
                              </p:par>
                            </p:childTnLst>
                          </p:cTn>
                        </p:par>
                      </p:childTnLst>
                    </p:cTn>
                  </p:par>
                </p:childTnLst>
              </p:cTn>
              <p:nextCondLst>
                <p:cond evt="onClick" delay="0">
                  <p:tgtEl>
                    <p:spTgt spid="7"/>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8195" name="Title 10"/>
          <p:cNvSpPr>
            <a:spLocks noGrp="1"/>
          </p:cNvSpPr>
          <p:nvPr>
            <p:ph type="title"/>
          </p:nvPr>
        </p:nvSpPr>
        <p:spPr/>
        <p:txBody>
          <a:bodyPr/>
          <a:lstStyle/>
          <a:p>
            <a:r>
              <a:rPr lang="en-US" dirty="0" smtClean="0">
                <a:solidFill>
                  <a:schemeClr val="bg1"/>
                </a:solidFill>
              </a:rPr>
              <a:t>Create Your Own Logo</a:t>
            </a:r>
            <a:br>
              <a:rPr lang="en-US" dirty="0" smtClean="0">
                <a:solidFill>
                  <a:schemeClr val="bg1"/>
                </a:solidFill>
              </a:rPr>
            </a:br>
            <a:r>
              <a:rPr lang="en-US" sz="2400" dirty="0" smtClean="0">
                <a:solidFill>
                  <a:schemeClr val="bg1"/>
                </a:solidFill>
              </a:rPr>
              <a:t>(Reading to Perform a Task)</a:t>
            </a:r>
          </a:p>
        </p:txBody>
      </p:sp>
      <p:sp>
        <p:nvSpPr>
          <p:cNvPr id="8196" name="Content Placeholder 11"/>
          <p:cNvSpPr>
            <a:spLocks noGrp="1"/>
          </p:cNvSpPr>
          <p:nvPr>
            <p:ph idx="1"/>
          </p:nvPr>
        </p:nvSpPr>
        <p:spPr/>
        <p:txBody>
          <a:bodyPr/>
          <a:lstStyle/>
          <a:p>
            <a:pPr algn="ctr">
              <a:buFont typeface="Arial" pitchFamily="34" charset="0"/>
              <a:buNone/>
            </a:pPr>
            <a:r>
              <a:rPr lang="en-US" sz="4000" dirty="0" smtClean="0">
                <a:solidFill>
                  <a:schemeClr val="bg1"/>
                </a:solidFill>
              </a:rPr>
              <a:t>Today you will be reading to perform a task.  Using the name of your unit, “Fitness Monopoly,”  you and your partner will create a logo.  Your logo should be original and colorful.</a:t>
            </a:r>
          </a:p>
          <a:p>
            <a:endParaRPr lang="en-US" dirty="0" smtClean="0">
              <a:solidFill>
                <a:schemeClr val="bg1"/>
              </a:solidFill>
            </a:endParaRPr>
          </a:p>
        </p:txBody>
      </p:sp>
      <p:pic>
        <p:nvPicPr>
          <p:cNvPr id="13"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sp>
        <p:nvSpPr>
          <p:cNvPr id="6" name="Action Button: Forward or Next 5">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Fitness Monopoly 2.wav">
            <a:hlinkClick r:id="" action="ppaction://media"/>
          </p:cNvPr>
          <p:cNvPicPr>
            <a:picLocks noRot="1" noChangeAspect="1"/>
          </p:cNvPicPr>
          <p:nvPr>
            <a:audioFile r:link="rId1"/>
          </p:nvPr>
        </p:nvPicPr>
        <p:blipFill>
          <a:blip r:embed="rId5" cstate="print"/>
          <a:stretch>
            <a:fillRect/>
          </a:stretch>
        </p:blipFill>
        <p:spPr>
          <a:xfrm>
            <a:off x="1600200" y="5638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50" presetClass="entr" presetSubtype="0" decel="100000" fill="hold" grpId="0" nodeType="withEffect">
                                  <p:stCondLst>
                                    <p:cond delay="0"/>
                                  </p:stCondLst>
                                  <p:childTnLst>
                                    <p:set>
                                      <p:cBhvr>
                                        <p:cTn id="10" dur="1" fill="hold">
                                          <p:stCondLst>
                                            <p:cond delay="0"/>
                                          </p:stCondLst>
                                        </p:cTn>
                                        <p:tgtEl>
                                          <p:spTgt spid="8195"/>
                                        </p:tgtEl>
                                        <p:attrNameLst>
                                          <p:attrName>style.visibility</p:attrName>
                                        </p:attrNameLst>
                                      </p:cBhvr>
                                      <p:to>
                                        <p:strVal val="visible"/>
                                      </p:to>
                                    </p:set>
                                    <p:anim calcmode="lin" valueType="num">
                                      <p:cBhvr>
                                        <p:cTn id="11" dur="1000" fill="hold"/>
                                        <p:tgtEl>
                                          <p:spTgt spid="8195"/>
                                        </p:tgtEl>
                                        <p:attrNameLst>
                                          <p:attrName>ppt_w</p:attrName>
                                        </p:attrNameLst>
                                      </p:cBhvr>
                                      <p:tavLst>
                                        <p:tav tm="0">
                                          <p:val>
                                            <p:strVal val="#ppt_w+.3"/>
                                          </p:val>
                                        </p:tav>
                                        <p:tav tm="100000">
                                          <p:val>
                                            <p:strVal val="#ppt_w"/>
                                          </p:val>
                                        </p:tav>
                                      </p:tavLst>
                                    </p:anim>
                                    <p:anim calcmode="lin" valueType="num">
                                      <p:cBhvr>
                                        <p:cTn id="12" dur="1000" fill="hold"/>
                                        <p:tgtEl>
                                          <p:spTgt spid="8195"/>
                                        </p:tgtEl>
                                        <p:attrNameLst>
                                          <p:attrName>ppt_h</p:attrName>
                                        </p:attrNameLst>
                                      </p:cBhvr>
                                      <p:tavLst>
                                        <p:tav tm="0">
                                          <p:val>
                                            <p:strVal val="#ppt_h"/>
                                          </p:val>
                                        </p:tav>
                                        <p:tav tm="100000">
                                          <p:val>
                                            <p:strVal val="#ppt_h"/>
                                          </p:val>
                                        </p:tav>
                                      </p:tavLst>
                                    </p:anim>
                                    <p:animEffect transition="in" filter="fade">
                                      <p:cBhvr>
                                        <p:cTn id="13" dur="1000"/>
                                        <p:tgtEl>
                                          <p:spTgt spid="8195"/>
                                        </p:tgtEl>
                                      </p:cBhvr>
                                    </p:animEffect>
                                  </p:childTnLst>
                                </p:cTn>
                              </p:par>
                              <p:par>
                                <p:cTn id="14" presetID="50" presetClass="entr" presetSubtype="0" decel="100000" fill="hold" grpId="0" nodeType="withEffect">
                                  <p:stCondLst>
                                    <p:cond delay="0"/>
                                  </p:stCondLst>
                                  <p:childTnLst>
                                    <p:set>
                                      <p:cBhvr>
                                        <p:cTn id="15" dur="1" fill="hold">
                                          <p:stCondLst>
                                            <p:cond delay="0"/>
                                          </p:stCondLst>
                                        </p:cTn>
                                        <p:tgtEl>
                                          <p:spTgt spid="8196">
                                            <p:txEl>
                                              <p:pRg st="0" end="0"/>
                                            </p:txEl>
                                          </p:spTgt>
                                        </p:tgtEl>
                                        <p:attrNameLst>
                                          <p:attrName>style.visibility</p:attrName>
                                        </p:attrNameLst>
                                      </p:cBhvr>
                                      <p:to>
                                        <p:strVal val="visible"/>
                                      </p:to>
                                    </p:set>
                                    <p:anim calcmode="lin" valueType="num">
                                      <p:cBhvr>
                                        <p:cTn id="16" dur="1000" fill="hold"/>
                                        <p:tgtEl>
                                          <p:spTgt spid="8196">
                                            <p:txEl>
                                              <p:pRg st="0" end="0"/>
                                            </p:txEl>
                                          </p:spTgt>
                                        </p:tgtEl>
                                        <p:attrNameLst>
                                          <p:attrName>ppt_w</p:attrName>
                                        </p:attrNameLst>
                                      </p:cBhvr>
                                      <p:tavLst>
                                        <p:tav tm="0">
                                          <p:val>
                                            <p:strVal val="#ppt_w+.3"/>
                                          </p:val>
                                        </p:tav>
                                        <p:tav tm="100000">
                                          <p:val>
                                            <p:strVal val="#ppt_w"/>
                                          </p:val>
                                        </p:tav>
                                      </p:tavLst>
                                    </p:anim>
                                    <p:anim calcmode="lin" valueType="num">
                                      <p:cBhvr>
                                        <p:cTn id="17" dur="1000" fill="hold"/>
                                        <p:tgtEl>
                                          <p:spTgt spid="8196">
                                            <p:txEl>
                                              <p:pRg st="0" end="0"/>
                                            </p:txEl>
                                          </p:spTgt>
                                        </p:tgtEl>
                                        <p:attrNameLst>
                                          <p:attrName>ppt_h</p:attrName>
                                        </p:attrNameLst>
                                      </p:cBhvr>
                                      <p:tavLst>
                                        <p:tav tm="0">
                                          <p:val>
                                            <p:strVal val="#ppt_h"/>
                                          </p:val>
                                        </p:tav>
                                        <p:tav tm="100000">
                                          <p:val>
                                            <p:strVal val="#ppt_h"/>
                                          </p:val>
                                        </p:tav>
                                      </p:tavLst>
                                    </p:anim>
                                    <p:animEffect transition="in" filter="fade">
                                      <p:cBhvr>
                                        <p:cTn id="18" dur="1000"/>
                                        <p:tgtEl>
                                          <p:spTgt spid="81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9" fill="hold" display="0">
                  <p:stCondLst>
                    <p:cond delay="indefinite"/>
                  </p:stCondLst>
                  <p:endCondLst>
                    <p:cond evt="onPrev" delay="0">
                      <p:tgtEl>
                        <p:sldTgt/>
                      </p:tgtEl>
                    </p:cond>
                    <p:cond evt="onStopAudio" delay="0">
                      <p:tgtEl>
                        <p:sldTgt/>
                      </p:tgtEl>
                    </p:cond>
                  </p:endCondLst>
                </p:cTn>
                <p:tgtEl>
                  <p:spTgt spid="7"/>
                </p:tgtEl>
              </p:cMediaNode>
            </p:audio>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1" fill="hold"/>
                                        <p:tgtEl>
                                          <p:spTgt spid="7"/>
                                        </p:tgtEl>
                                      </p:cBhvr>
                                    </p:cmd>
                                  </p:childTnLst>
                                </p:cTn>
                              </p:par>
                            </p:childTnLst>
                          </p:cTn>
                        </p:par>
                      </p:childTnLst>
                    </p:cTn>
                  </p:par>
                </p:childTnLst>
              </p:cTn>
              <p:nextCondLst>
                <p:cond evt="onClick" delay="0">
                  <p:tgtEl>
                    <p:spTgt spid="13"/>
                  </p:tgtEl>
                </p:cond>
              </p:nextCondLst>
            </p:seq>
          </p:childTnLst>
        </p:cTn>
      </p:par>
    </p:tnLst>
    <p:bldLst>
      <p:bldP spid="8195" grpId="0"/>
      <p:bldP spid="819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“Winner” by Gene </a:t>
            </a:r>
            <a:r>
              <a:rPr lang="en-US" dirty="0" err="1" smtClean="0"/>
              <a:t>Fehler</a:t>
            </a:r>
            <a:r>
              <a:rPr lang="en-US" dirty="0" smtClean="0"/>
              <a:t/>
            </a:r>
            <a:br>
              <a:rPr lang="en-US" dirty="0" smtClean="0"/>
            </a:br>
            <a:r>
              <a:rPr lang="en-US" sz="2400" dirty="0" smtClean="0"/>
              <a:t>(Poetry)</a:t>
            </a:r>
            <a:endParaRPr lang="en-US" dirty="0"/>
          </a:p>
        </p:txBody>
      </p:sp>
      <p:sp>
        <p:nvSpPr>
          <p:cNvPr id="3" name="Content Placeholder 2"/>
          <p:cNvSpPr>
            <a:spLocks noGrp="1"/>
          </p:cNvSpPr>
          <p:nvPr>
            <p:ph idx="1"/>
          </p:nvPr>
        </p:nvSpPr>
        <p:spPr/>
        <p:txBody>
          <a:bodyPr/>
          <a:lstStyle/>
          <a:p>
            <a:pPr>
              <a:buNone/>
            </a:pPr>
            <a:r>
              <a:rPr lang="en-US" sz="2000" dirty="0" smtClean="0"/>
              <a:t>3). Read the poem "Winner" and answer the following question.</a:t>
            </a:r>
            <a:br>
              <a:rPr lang="en-US" sz="2000" dirty="0" smtClean="0"/>
            </a:br>
            <a:endParaRPr lang="en-US" sz="2000" dirty="0" smtClean="0"/>
          </a:p>
          <a:p>
            <a:pPr>
              <a:buNone/>
            </a:pPr>
            <a:r>
              <a:rPr lang="en-US" sz="2000" dirty="0" smtClean="0"/>
              <a:t>	The phrase "dying quail into left-center" mostly suggests that the dying quail is</a:t>
            </a:r>
            <a:br>
              <a:rPr lang="en-US" sz="2000" dirty="0" smtClean="0"/>
            </a:br>
            <a:r>
              <a:rPr lang="en-US" sz="2000" dirty="0" smtClean="0"/>
              <a:t> </a:t>
            </a:r>
            <a:br>
              <a:rPr lang="en-US" sz="2000" dirty="0" smtClean="0"/>
            </a:br>
            <a:r>
              <a:rPr lang="en-US" sz="2000" dirty="0" smtClean="0"/>
              <a:t>A. a bird landed in the outfield</a:t>
            </a:r>
            <a:br>
              <a:rPr lang="en-US" sz="2000" dirty="0" smtClean="0"/>
            </a:br>
            <a:r>
              <a:rPr lang="en-US" sz="2000" dirty="0" smtClean="0"/>
              <a:t> </a:t>
            </a:r>
            <a:br>
              <a:rPr lang="en-US" sz="2000" dirty="0" smtClean="0"/>
            </a:br>
            <a:r>
              <a:rPr lang="en-US" sz="2000" dirty="0" smtClean="0"/>
              <a:t>B. a curve ball that missed the batter</a:t>
            </a:r>
            <a:br>
              <a:rPr lang="en-US" sz="2000" dirty="0" smtClean="0"/>
            </a:br>
            <a:r>
              <a:rPr lang="en-US" sz="2000" dirty="0" smtClean="0"/>
              <a:t> </a:t>
            </a:r>
            <a:br>
              <a:rPr lang="en-US" sz="2000" dirty="0" smtClean="0"/>
            </a:br>
            <a:r>
              <a:rPr lang="en-US" sz="2000" dirty="0" smtClean="0"/>
              <a:t>C. a wild pitch allowing the winning run to score</a:t>
            </a:r>
            <a:br>
              <a:rPr lang="en-US" sz="2000" dirty="0" smtClean="0"/>
            </a:br>
            <a:r>
              <a:rPr lang="en-US" sz="2000" dirty="0" smtClean="0"/>
              <a:t> </a:t>
            </a:r>
            <a:br>
              <a:rPr lang="en-US" sz="2000" dirty="0" smtClean="0"/>
            </a:br>
            <a:r>
              <a:rPr lang="en-US" sz="2000" dirty="0" smtClean="0"/>
              <a:t>D. a pop fly that landed safely in left-center field which contributed to scoring the winning run</a:t>
            </a:r>
            <a:endParaRPr lang="en-US" sz="2000" dirty="0"/>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629400" y="5535771"/>
            <a:ext cx="1371600" cy="1130142"/>
          </a:xfrm>
          <a:prstGeom prst="rect">
            <a:avLst/>
          </a:prstGeom>
          <a:noFill/>
          <a:ln w="9525">
            <a:noFill/>
            <a:miter lim="800000"/>
            <a:headEnd/>
            <a:tailEnd/>
          </a:ln>
        </p:spPr>
      </p:pic>
      <p:pic>
        <p:nvPicPr>
          <p:cNvPr id="8" name="Fitness Monopoly 17.wav">
            <a:hlinkClick r:id="" action="ppaction://media"/>
          </p:cNvPr>
          <p:cNvPicPr>
            <a:picLocks noRot="1" noChangeAspect="1"/>
          </p:cNvPicPr>
          <p:nvPr>
            <a:audioFile r:link="rId1"/>
          </p:nvPr>
        </p:nvPicPr>
        <p:blipFill>
          <a:blip r:embed="rId5" cstate="print"/>
          <a:stretch>
            <a:fillRect/>
          </a:stretch>
        </p:blipFill>
        <p:spPr>
          <a:xfrm>
            <a:off x="7696200" y="4114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5"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4" dur="1000" fill="hold"/>
                                        <p:tgtEl>
                                          <p:spTgt spid="2"/>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2"/>
                                        </p:tgtEl>
                                      </p:cBhvr>
                                    </p:animEffect>
                                  </p:childTnLst>
                                </p:cTn>
                              </p:par>
                              <p:par>
                                <p:cTn id="19" presetID="25" presetClass="entr" presetSubtype="0"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24"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3">
                                            <p:txEl>
                                              <p:pRg st="0" end="0"/>
                                            </p:txEl>
                                          </p:spTgt>
                                        </p:tgtEl>
                                      </p:cBhvr>
                                    </p:animEffect>
                                  </p:childTnLst>
                                </p:cTn>
                              </p:par>
                              <p:par>
                                <p:cTn id="29" presetID="25" presetClass="entr" presetSubtype="0" fill="hold" grpId="0"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p:cTn id="31"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9"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40" restart="whenNotActive" fill="hold" evtFilter="cancelBubble" nodeType="interactiveSeq">
                <p:stCondLst>
                  <p:cond evt="onClick" delay="0">
                    <p:tgtEl>
                      <p:spTgt spid="7"/>
                    </p:tgtEl>
                  </p:cond>
                </p:stCondLst>
                <p:endSync evt="end" delay="0">
                  <p:rtn val="all"/>
                </p:endSync>
                <p:childTnLst>
                  <p:par>
                    <p:cTn id="41" fill="hold">
                      <p:stCondLst>
                        <p:cond delay="0"/>
                      </p:stCondLst>
                      <p:childTnLst>
                        <p:par>
                          <p:cTn id="42" fill="hold">
                            <p:stCondLst>
                              <p:cond delay="0"/>
                            </p:stCondLst>
                            <p:childTnLst>
                              <p:par>
                                <p:cTn id="43" presetID="1" presetClass="mediacall" presetSubtype="0" fill="hold" nodeType="clickEffect">
                                  <p:stCondLst>
                                    <p:cond delay="0"/>
                                  </p:stCondLst>
                                  <p:childTnLst>
                                    <p:cmd type="call" cmd="playFrom(0.0)">
                                      <p:cBhvr>
                                        <p:cTn id="44" dur="1" fill="hold"/>
                                        <p:tgtEl>
                                          <p:spTgt spid="8"/>
                                        </p:tgtEl>
                                      </p:cBhvr>
                                    </p:cmd>
                                  </p:childTnLst>
                                </p:cTn>
                              </p:par>
                            </p:childTnLst>
                          </p:cTn>
                        </p:par>
                      </p:childTnLst>
                    </p:cTn>
                  </p:par>
                </p:childTnLst>
              </p:cTn>
              <p:nextCondLst>
                <p:cond evt="onClick" delay="0">
                  <p:tgtEl>
                    <p:spTgt spid="7"/>
                  </p:tgtEl>
                </p:cond>
              </p:nextCondLst>
            </p:seq>
          </p:childTnLst>
        </p:cTn>
      </p:par>
    </p:tnLst>
    <p:bldLst>
      <p:bldP spid="2" grpId="0"/>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“Winner” by Gene </a:t>
            </a:r>
            <a:r>
              <a:rPr lang="en-US" dirty="0" err="1" smtClean="0"/>
              <a:t>Fehler</a:t>
            </a:r>
            <a:r>
              <a:rPr lang="en-US" dirty="0" smtClean="0"/>
              <a:t/>
            </a:r>
            <a:br>
              <a:rPr lang="en-US" dirty="0" smtClean="0"/>
            </a:br>
            <a:r>
              <a:rPr lang="en-US" sz="2400" dirty="0" smtClean="0"/>
              <a:t>(Poetry)</a:t>
            </a:r>
            <a:endParaRPr lang="en-US" dirty="0"/>
          </a:p>
        </p:txBody>
      </p:sp>
      <p:sp>
        <p:nvSpPr>
          <p:cNvPr id="3" name="Content Placeholder 2"/>
          <p:cNvSpPr>
            <a:spLocks noGrp="1"/>
          </p:cNvSpPr>
          <p:nvPr>
            <p:ph idx="1"/>
          </p:nvPr>
        </p:nvSpPr>
        <p:spPr/>
        <p:txBody>
          <a:bodyPr/>
          <a:lstStyle/>
          <a:p>
            <a:pPr>
              <a:buNone/>
            </a:pPr>
            <a:r>
              <a:rPr lang="en-US" sz="2400" dirty="0" smtClean="0"/>
              <a:t>4). (Brief Constructed Response) </a:t>
            </a:r>
          </a:p>
          <a:p>
            <a:pPr>
              <a:buNone/>
            </a:pPr>
            <a:r>
              <a:rPr lang="en-US" sz="2400" dirty="0" smtClean="0"/>
              <a:t>	</a:t>
            </a:r>
          </a:p>
          <a:p>
            <a:pPr>
              <a:buNone/>
            </a:pPr>
            <a:r>
              <a:rPr lang="en-US" sz="2400" dirty="0" smtClean="0"/>
              <a:t>	Read the poem "Winner" and answer the following question.</a:t>
            </a:r>
            <a:br>
              <a:rPr lang="en-US" sz="2400" dirty="0" smtClean="0"/>
            </a:br>
            <a:endParaRPr lang="en-US" sz="2400" dirty="0" smtClean="0"/>
          </a:p>
          <a:p>
            <a:pPr>
              <a:buNone/>
            </a:pPr>
            <a:r>
              <a:rPr lang="en-US" sz="2400" dirty="0" smtClean="0"/>
              <a:t>	Explain how the speaker in "Winner" feels about his father.  In your response, use details and examples from the poem that support your explanation.</a:t>
            </a:r>
          </a:p>
          <a:p>
            <a:pPr>
              <a:buNone/>
            </a:pPr>
            <a:endParaRPr lang="en-US" dirty="0"/>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8" name="Fitness Monopoly 18.wav">
            <a:hlinkClick r:id="" action="ppaction://media"/>
          </p:cNvPr>
          <p:cNvPicPr>
            <a:picLocks noRot="1" noChangeAspect="1"/>
          </p:cNvPicPr>
          <p:nvPr>
            <a:audioFile r:link="rId1"/>
          </p:nvPr>
        </p:nvPicPr>
        <p:blipFill>
          <a:blip r:embed="rId5" cstate="print"/>
          <a:stretch>
            <a:fillRect/>
          </a:stretch>
        </p:blipFill>
        <p:spPr>
          <a:xfrm>
            <a:off x="1143000" y="5638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9" presetClass="entr" presetSubtype="0" accel="10000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
                                          </p:val>
                                        </p:tav>
                                        <p:tav tm="100000">
                                          <p:val>
                                            <p:strVal val="#ppt_y"/>
                                          </p:val>
                                        </p:tav>
                                      </p:tavLst>
                                    </p:anim>
                                  </p:childTnLst>
                                </p:cTn>
                              </p:par>
                              <p:par>
                                <p:cTn id="16" presetID="39" presetClass="entr" presetSubtype="0" accel="10000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
                                          </p:val>
                                        </p:tav>
                                        <p:tav tm="100000">
                                          <p:val>
                                            <p:strVal val="#ppt_y"/>
                                          </p:val>
                                        </p:tav>
                                      </p:tavLst>
                                    </p:anim>
                                  </p:childTnLst>
                                </p:cTn>
                              </p:par>
                              <p:par>
                                <p:cTn id="22" presetID="39" presetClass="entr" presetSubtype="0" accel="100000" fill="hold" grpId="0"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3">
                                            <p:txEl>
                                              <p:pRg st="1" end="1"/>
                                            </p:txEl>
                                          </p:spTgt>
                                        </p:tgtEl>
                                        <p:attrNameLst>
                                          <p:attrName>ppt_y</p:attrName>
                                        </p:attrNameLst>
                                      </p:cBhvr>
                                      <p:tavLst>
                                        <p:tav tm="0">
                                          <p:val>
                                            <p:strVal val="#ppt_y"/>
                                          </p:val>
                                        </p:tav>
                                        <p:tav tm="100000">
                                          <p:val>
                                            <p:strVal val="#ppt_y"/>
                                          </p:val>
                                        </p:tav>
                                      </p:tavLst>
                                    </p:anim>
                                  </p:childTnLst>
                                </p:cTn>
                              </p:par>
                              <p:par>
                                <p:cTn id="28" presetID="39" presetClass="entr" presetSubtype="0" accel="10000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1"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2"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3" dur="500" fill="hold"/>
                                        <p:tgtEl>
                                          <p:spTgt spid="3">
                                            <p:txEl>
                                              <p:pRg st="2" end="2"/>
                                            </p:txEl>
                                          </p:spTgt>
                                        </p:tgtEl>
                                        <p:attrNameLst>
                                          <p:attrName>ppt_y</p:attrName>
                                        </p:attrNameLst>
                                      </p:cBhvr>
                                      <p:tavLst>
                                        <p:tav tm="0">
                                          <p:val>
                                            <p:strVal val="#ppt_y"/>
                                          </p:val>
                                        </p:tav>
                                        <p:tav tm="100000">
                                          <p:val>
                                            <p:strVal val="#ppt_y"/>
                                          </p:val>
                                        </p:tav>
                                      </p:tavLst>
                                    </p:anim>
                                  </p:childTnLst>
                                </p:cTn>
                              </p:par>
                              <p:par>
                                <p:cTn id="34" presetID="39" presetClass="entr" presetSubtype="0" accel="100000" fill="hold" grpId="0" nodeType="with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p:cTn id="36"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7"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8"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9"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40"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41" restart="whenNotActive" fill="hold" evtFilter="cancelBubble" nodeType="interactiveSeq">
                <p:stCondLst>
                  <p:cond evt="onClick" delay="0">
                    <p:tgtEl>
                      <p:spTgt spid="7"/>
                    </p:tgtEl>
                  </p:cond>
                </p:stCondLst>
                <p:endSync evt="end" delay="0">
                  <p:rtn val="all"/>
                </p:endSync>
                <p:childTnLst>
                  <p:par>
                    <p:cTn id="42" fill="hold">
                      <p:stCondLst>
                        <p:cond delay="0"/>
                      </p:stCondLst>
                      <p:childTnLst>
                        <p:par>
                          <p:cTn id="43" fill="hold">
                            <p:stCondLst>
                              <p:cond delay="0"/>
                            </p:stCondLst>
                            <p:childTnLst>
                              <p:par>
                                <p:cTn id="44" presetID="1" presetClass="mediacall" presetSubtype="0" fill="hold" nodeType="clickEffect">
                                  <p:stCondLst>
                                    <p:cond delay="0"/>
                                  </p:stCondLst>
                                  <p:childTnLst>
                                    <p:cmd type="call" cmd="playFrom(0.0)">
                                      <p:cBhvr>
                                        <p:cTn id="45" dur="1" fill="hold"/>
                                        <p:tgtEl>
                                          <p:spTgt spid="8"/>
                                        </p:tgtEl>
                                      </p:cBhvr>
                                    </p:cmd>
                                  </p:childTnLst>
                                </p:cTn>
                              </p:par>
                            </p:childTnLst>
                          </p:cTn>
                        </p:par>
                      </p:childTnLst>
                    </p:cTn>
                  </p:par>
                </p:childTnLst>
              </p:cTn>
              <p:nextCondLst>
                <p:cond evt="onClick" delay="0">
                  <p:tgtEl>
                    <p:spTgt spid="7"/>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800000"/>
        </a:solidFill>
        <a:effectLst/>
      </p:bgPr>
    </p:bg>
    <p:spTree>
      <p:nvGrpSpPr>
        <p:cNvPr id="1" name=""/>
        <p:cNvGrpSpPr/>
        <p:nvPr/>
      </p:nvGrpSpPr>
      <p:grpSpPr>
        <a:xfrm>
          <a:off x="0" y="0"/>
          <a:ext cx="0" cy="0"/>
          <a:chOff x="0" y="0"/>
          <a:chExt cx="0" cy="0"/>
        </a:xfrm>
      </p:grpSpPr>
      <p:sp>
        <p:nvSpPr>
          <p:cNvPr id="24578" name="Title 9"/>
          <p:cNvSpPr>
            <a:spLocks noGrp="1"/>
          </p:cNvSpPr>
          <p:nvPr>
            <p:ph type="title"/>
          </p:nvPr>
        </p:nvSpPr>
        <p:spPr/>
        <p:txBody>
          <a:bodyPr/>
          <a:lstStyle/>
          <a:p>
            <a:r>
              <a:rPr lang="en-US" dirty="0" smtClean="0">
                <a:solidFill>
                  <a:schemeClr val="bg1"/>
                </a:solidFill>
              </a:rPr>
              <a:t>Unbelievable Sportsmanship</a:t>
            </a:r>
            <a:br>
              <a:rPr lang="en-US" dirty="0" smtClean="0">
                <a:solidFill>
                  <a:schemeClr val="bg1"/>
                </a:solidFill>
              </a:rPr>
            </a:br>
            <a:r>
              <a:rPr lang="en-US" sz="2400" dirty="0" smtClean="0">
                <a:solidFill>
                  <a:schemeClr val="bg1"/>
                </a:solidFill>
              </a:rPr>
              <a:t>(News Story)</a:t>
            </a:r>
          </a:p>
        </p:txBody>
      </p:sp>
      <p:sp>
        <p:nvSpPr>
          <p:cNvPr id="7" name="Action Button: Home 6">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8" name="Action Button: Forward or Next 7">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514600" y="3810000"/>
            <a:ext cx="4038600" cy="1569660"/>
          </a:xfrm>
          <a:prstGeom prst="rect">
            <a:avLst/>
          </a:prstGeom>
          <a:noFill/>
        </p:spPr>
        <p:txBody>
          <a:bodyPr wrap="square" rtlCol="0">
            <a:spAutoFit/>
          </a:bodyPr>
          <a:lstStyle/>
          <a:p>
            <a:pPr algn="ctr"/>
            <a:r>
              <a:rPr lang="en-US" sz="3200" b="1" dirty="0" smtClean="0">
                <a:solidFill>
                  <a:schemeClr val="bg1"/>
                </a:solidFill>
              </a:rPr>
              <a:t>Click on </a:t>
            </a:r>
            <a:r>
              <a:rPr lang="en-US" sz="3200" b="1" dirty="0" smtClean="0">
                <a:solidFill>
                  <a:schemeClr val="bg1"/>
                </a:solidFill>
              </a:rPr>
              <a:t>the icon above to start watching the video.</a:t>
            </a:r>
            <a:endParaRPr lang="en-US" sz="3200" b="1" dirty="0">
              <a:solidFill>
                <a:schemeClr val="bg1"/>
              </a:solidFill>
            </a:endParaRPr>
          </a:p>
        </p:txBody>
      </p:sp>
      <p:sp>
        <p:nvSpPr>
          <p:cNvPr id="14" name="Action Button: Movie 13">
            <a:hlinkClick r:id="rId4" highlightClick="1"/>
          </p:cNvPr>
          <p:cNvSpPr/>
          <p:nvPr/>
        </p:nvSpPr>
        <p:spPr>
          <a:xfrm>
            <a:off x="3733800" y="1828800"/>
            <a:ext cx="1905000" cy="1828800"/>
          </a:xfrm>
          <a:prstGeom prst="actionButtonMovi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0" descr="C:\Users\Eric\AppData\Local\Microsoft\Windows\Temporary Internet Files\Content.IE5\1KYJEZ6E\MCj04404240000[1].wmf"/>
          <p:cNvPicPr>
            <a:picLocks noChangeAspect="1" noChangeArrowheads="1"/>
          </p:cNvPicPr>
          <p:nvPr/>
        </p:nvPicPr>
        <p:blipFill>
          <a:blip r:embed="rId5" cstate="print"/>
          <a:srcRect/>
          <a:stretch>
            <a:fillRect/>
          </a:stretch>
        </p:blipFill>
        <p:spPr bwMode="auto">
          <a:xfrm>
            <a:off x="7010400" y="5181600"/>
            <a:ext cx="1524000" cy="1255713"/>
          </a:xfrm>
          <a:prstGeom prst="rect">
            <a:avLst/>
          </a:prstGeom>
          <a:noFill/>
          <a:ln w="9525">
            <a:noFill/>
            <a:miter lim="800000"/>
            <a:headEnd/>
            <a:tailEnd/>
          </a:ln>
        </p:spPr>
      </p:pic>
      <p:pic>
        <p:nvPicPr>
          <p:cNvPr id="15" name="Fitness Monopoly 41.wav">
            <a:hlinkClick r:id="" action="ppaction://media"/>
          </p:cNvPr>
          <p:cNvPicPr>
            <a:picLocks noRot="1" noChangeAspect="1"/>
          </p:cNvPicPr>
          <p:nvPr>
            <a:audioFile r:link="rId1"/>
          </p:nvPr>
        </p:nvPicPr>
        <p:blipFill>
          <a:blip r:embed="rId6" cstate="print"/>
          <a:stretch>
            <a:fillRect/>
          </a:stretch>
        </p:blipFill>
        <p:spPr>
          <a:xfrm>
            <a:off x="1295400" y="5791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53" presetClass="entr" presetSubtype="0" fill="hold" grpId="0" nodeType="withEffect">
                                  <p:stCondLst>
                                    <p:cond delay="0"/>
                                  </p:stCondLst>
                                  <p:childTnLst>
                                    <p:set>
                                      <p:cBhvr>
                                        <p:cTn id="10" dur="1" fill="hold">
                                          <p:stCondLst>
                                            <p:cond delay="0"/>
                                          </p:stCondLst>
                                        </p:cTn>
                                        <p:tgtEl>
                                          <p:spTgt spid="24578"/>
                                        </p:tgtEl>
                                        <p:attrNameLst>
                                          <p:attrName>style.visibility</p:attrName>
                                        </p:attrNameLst>
                                      </p:cBhvr>
                                      <p:to>
                                        <p:strVal val="visible"/>
                                      </p:to>
                                    </p:set>
                                    <p:anim calcmode="lin" valueType="num">
                                      <p:cBhvr>
                                        <p:cTn id="11" dur="500" fill="hold"/>
                                        <p:tgtEl>
                                          <p:spTgt spid="24578"/>
                                        </p:tgtEl>
                                        <p:attrNameLst>
                                          <p:attrName>ppt_w</p:attrName>
                                        </p:attrNameLst>
                                      </p:cBhvr>
                                      <p:tavLst>
                                        <p:tav tm="0">
                                          <p:val>
                                            <p:fltVal val="0"/>
                                          </p:val>
                                        </p:tav>
                                        <p:tav tm="100000">
                                          <p:val>
                                            <p:strVal val="#ppt_w"/>
                                          </p:val>
                                        </p:tav>
                                      </p:tavLst>
                                    </p:anim>
                                    <p:anim calcmode="lin" valueType="num">
                                      <p:cBhvr>
                                        <p:cTn id="12" dur="500" fill="hold"/>
                                        <p:tgtEl>
                                          <p:spTgt spid="24578"/>
                                        </p:tgtEl>
                                        <p:attrNameLst>
                                          <p:attrName>ppt_h</p:attrName>
                                        </p:attrNameLst>
                                      </p:cBhvr>
                                      <p:tavLst>
                                        <p:tav tm="0">
                                          <p:val>
                                            <p:fltVal val="0"/>
                                          </p:val>
                                        </p:tav>
                                        <p:tav tm="100000">
                                          <p:val>
                                            <p:strVal val="#ppt_h"/>
                                          </p:val>
                                        </p:tav>
                                      </p:tavLst>
                                    </p:anim>
                                    <p:animEffect transition="in" filter="fade">
                                      <p:cBhvr>
                                        <p:cTn id="13" dur="500"/>
                                        <p:tgtEl>
                                          <p:spTgt spid="24578"/>
                                        </p:tgtEl>
                                      </p:cBhvr>
                                    </p:animEffect>
                                  </p:childTnLst>
                                </p:cTn>
                              </p:par>
                            </p:childTnLst>
                          </p:cTn>
                        </p:par>
                        <p:par>
                          <p:cTn id="14" fill="hold">
                            <p:stCondLst>
                              <p:cond delay="500"/>
                            </p:stCondLst>
                            <p:childTnLst>
                              <p:par>
                                <p:cTn id="15" presetID="53"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000"/>
                            </p:stCondLst>
                            <p:childTnLst>
                              <p:par>
                                <p:cTn id="21" presetID="53"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6" fill="hold" display="0">
                  <p:stCondLst>
                    <p:cond delay="indefinite"/>
                  </p:stCondLst>
                  <p:endCondLst>
                    <p:cond evt="onPrev" delay="0">
                      <p:tgtEl>
                        <p:sldTgt/>
                      </p:tgtEl>
                    </p:cond>
                    <p:cond evt="onStopAudio" delay="0">
                      <p:tgtEl>
                        <p:sldTgt/>
                      </p:tgtEl>
                    </p:cond>
                  </p:endCondLst>
                </p:cTn>
                <p:tgtEl>
                  <p:spTgt spid="15"/>
                </p:tgtEl>
              </p:cMediaNode>
            </p:audio>
            <p:seq concurrent="1" nextAc="seek">
              <p:cTn id="27" restart="whenNotActive" fill="hold" evtFilter="cancelBubble" nodeType="interactiveSeq">
                <p:stCondLst>
                  <p:cond evt="onClick" delay="0">
                    <p:tgtEl>
                      <p:spTgt spid="12"/>
                    </p:tgtEl>
                  </p:cond>
                </p:stCondLst>
                <p:endSync evt="end" delay="0">
                  <p:rtn val="all"/>
                </p:endSync>
                <p:childTnLst>
                  <p:par>
                    <p:cTn id="28" fill="hold">
                      <p:stCondLst>
                        <p:cond delay="0"/>
                      </p:stCondLst>
                      <p:childTnLst>
                        <p:par>
                          <p:cTn id="29" fill="hold">
                            <p:stCondLst>
                              <p:cond delay="0"/>
                            </p:stCondLst>
                            <p:childTnLst>
                              <p:par>
                                <p:cTn id="30" presetID="1" presetClass="mediacall" presetSubtype="0" fill="hold" nodeType="clickEffect">
                                  <p:stCondLst>
                                    <p:cond delay="0"/>
                                  </p:stCondLst>
                                  <p:childTnLst>
                                    <p:cmd type="call" cmd="playFrom(0.0)">
                                      <p:cBhvr>
                                        <p:cTn id="31" dur="1" fill="hold"/>
                                        <p:tgtEl>
                                          <p:spTgt spid="15"/>
                                        </p:tgtEl>
                                      </p:cBhvr>
                                    </p:cmd>
                                  </p:childTnLst>
                                </p:cTn>
                              </p:par>
                            </p:childTnLst>
                          </p:cTn>
                        </p:par>
                      </p:childTnLst>
                    </p:cTn>
                  </p:par>
                </p:childTnLst>
              </p:cTn>
              <p:nextCondLst>
                <p:cond evt="onClick" delay="0">
                  <p:tgtEl>
                    <p:spTgt spid="12"/>
                  </p:tgtEl>
                </p:cond>
              </p:nextCondLst>
            </p:seq>
          </p:childTnLst>
        </p:cTn>
      </p:par>
    </p:tnLst>
    <p:bldLst>
      <p:bldP spid="24578" grpId="0"/>
      <p:bldP spid="9" grpId="0"/>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800000"/>
        </a:solidFill>
        <a:effectLst/>
      </p:bgPr>
    </p:bg>
    <p:spTree>
      <p:nvGrpSpPr>
        <p:cNvPr id="1" name=""/>
        <p:cNvGrpSpPr/>
        <p:nvPr/>
      </p:nvGrpSpPr>
      <p:grpSpPr>
        <a:xfrm>
          <a:off x="0" y="0"/>
          <a:ext cx="0" cy="0"/>
          <a:chOff x="0" y="0"/>
          <a:chExt cx="0" cy="0"/>
        </a:xfrm>
      </p:grpSpPr>
      <p:sp>
        <p:nvSpPr>
          <p:cNvPr id="26627" name="Content Placeholder 2"/>
          <p:cNvSpPr>
            <a:spLocks noGrp="1"/>
          </p:cNvSpPr>
          <p:nvPr>
            <p:ph idx="1"/>
          </p:nvPr>
        </p:nvSpPr>
        <p:spPr>
          <a:xfrm>
            <a:off x="457200" y="1752600"/>
            <a:ext cx="8229600" cy="4525963"/>
          </a:xfrm>
        </p:spPr>
        <p:txBody>
          <a:bodyPr/>
          <a:lstStyle/>
          <a:p>
            <a:pPr>
              <a:buFont typeface="Arial" pitchFamily="34" charset="0"/>
              <a:buNone/>
            </a:pPr>
            <a:r>
              <a:rPr lang="en-US" sz="2800" dirty="0" smtClean="0">
                <a:solidFill>
                  <a:schemeClr val="bg1"/>
                </a:solidFill>
              </a:rPr>
              <a:t>Once the injury occurred to the player that hit the ball over the fence, what were the choices presented to all players and coaches involved?  </a:t>
            </a:r>
          </a:p>
          <a:p>
            <a:pPr>
              <a:buFont typeface="Arial" pitchFamily="34" charset="0"/>
              <a:buNone/>
            </a:pPr>
            <a:r>
              <a:rPr lang="en-US" sz="2800" dirty="0" smtClean="0">
                <a:solidFill>
                  <a:schemeClr val="bg1"/>
                </a:solidFill>
              </a:rPr>
              <a:t>	</a:t>
            </a:r>
          </a:p>
          <a:p>
            <a:pPr>
              <a:buFont typeface="Arial" pitchFamily="34" charset="0"/>
              <a:buNone/>
            </a:pPr>
            <a:r>
              <a:rPr lang="en-US" sz="2800" dirty="0" smtClean="0">
                <a:solidFill>
                  <a:schemeClr val="bg1"/>
                </a:solidFill>
              </a:rPr>
              <a:t>In your response, use details and examples from the video that support your explanation.</a:t>
            </a:r>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sp>
        <p:nvSpPr>
          <p:cNvPr id="8" name="Title 9"/>
          <p:cNvSpPr>
            <a:spLocks noGrp="1"/>
          </p:cNvSpPr>
          <p:nvPr>
            <p:ph type="title"/>
          </p:nvPr>
        </p:nvSpPr>
        <p:spPr/>
        <p:txBody>
          <a:bodyPr/>
          <a:lstStyle/>
          <a:p>
            <a:r>
              <a:rPr lang="en-US" dirty="0" smtClean="0">
                <a:solidFill>
                  <a:schemeClr val="bg1"/>
                </a:solidFill>
              </a:rPr>
              <a:t>Unbelievable Sportsmanship</a:t>
            </a:r>
            <a:br>
              <a:rPr lang="en-US" dirty="0" smtClean="0">
                <a:solidFill>
                  <a:schemeClr val="bg1"/>
                </a:solidFill>
              </a:rPr>
            </a:br>
            <a:r>
              <a:rPr lang="en-US" sz="2400" dirty="0" smtClean="0">
                <a:solidFill>
                  <a:schemeClr val="bg1"/>
                </a:solidFill>
              </a:rPr>
              <a:t>(News Story)</a:t>
            </a:r>
          </a:p>
        </p:txBody>
      </p:sp>
      <p:pic>
        <p:nvPicPr>
          <p:cNvPr id="9" name="Fitness Monopoly 19.wav">
            <a:hlinkClick r:id="" action="ppaction://media"/>
          </p:cNvPr>
          <p:cNvPicPr>
            <a:picLocks noRot="1" noChangeAspect="1"/>
          </p:cNvPicPr>
          <p:nvPr>
            <a:audioFile r:link="rId1"/>
          </p:nvPr>
        </p:nvPicPr>
        <p:blipFill>
          <a:blip r:embed="rId5" cstate="print"/>
          <a:stretch>
            <a:fillRect/>
          </a:stretch>
        </p:blipFill>
        <p:spPr>
          <a:xfrm>
            <a:off x="1219200" y="6019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900" decel="100000" fill="hold"/>
                                        <p:tgtEl>
                                          <p:spTgt spid="8"/>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16" presetID="23" presetClass="entr" presetSubtype="16" fill="hold" grpId="0" nodeType="withEffect">
                                  <p:stCondLst>
                                    <p:cond delay="0"/>
                                  </p:stCondLst>
                                  <p:childTnLst>
                                    <p:set>
                                      <p:cBhvr>
                                        <p:cTn id="17" dur="1" fill="hold">
                                          <p:stCondLst>
                                            <p:cond delay="0"/>
                                          </p:stCondLst>
                                        </p:cTn>
                                        <p:tgtEl>
                                          <p:spTgt spid="26627">
                                            <p:txEl>
                                              <p:pRg st="0" end="0"/>
                                            </p:txEl>
                                          </p:spTgt>
                                        </p:tgtEl>
                                        <p:attrNameLst>
                                          <p:attrName>style.visibility</p:attrName>
                                        </p:attrNameLst>
                                      </p:cBhvr>
                                      <p:to>
                                        <p:strVal val="visible"/>
                                      </p:to>
                                    </p:set>
                                    <p:anim calcmode="lin" valueType="num">
                                      <p:cBhvr>
                                        <p:cTn id="18" dur="500" fill="hold"/>
                                        <p:tgtEl>
                                          <p:spTgt spid="2662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26627">
                                            <p:txEl>
                                              <p:pRg st="0" end="0"/>
                                            </p:txEl>
                                          </p:spTgt>
                                        </p:tgtEl>
                                        <p:attrNameLst>
                                          <p:attrName>ppt_h</p:attrName>
                                        </p:attrNameLst>
                                      </p:cBhvr>
                                      <p:tavLst>
                                        <p:tav tm="0">
                                          <p:val>
                                            <p:fltVal val="0"/>
                                          </p:val>
                                        </p:tav>
                                        <p:tav tm="100000">
                                          <p:val>
                                            <p:strVal val="#ppt_h"/>
                                          </p:val>
                                        </p:tav>
                                      </p:tavLst>
                                    </p:anim>
                                  </p:childTnLst>
                                </p:cTn>
                              </p:par>
                              <p:par>
                                <p:cTn id="20" presetID="23" presetClass="entr" presetSubtype="16" fill="hold" grpId="0" nodeType="withEffect">
                                  <p:stCondLst>
                                    <p:cond delay="0"/>
                                  </p:stCondLst>
                                  <p:childTnLst>
                                    <p:set>
                                      <p:cBhvr>
                                        <p:cTn id="21" dur="1" fill="hold">
                                          <p:stCondLst>
                                            <p:cond delay="0"/>
                                          </p:stCondLst>
                                        </p:cTn>
                                        <p:tgtEl>
                                          <p:spTgt spid="26627">
                                            <p:txEl>
                                              <p:pRg st="1" end="1"/>
                                            </p:txEl>
                                          </p:spTgt>
                                        </p:tgtEl>
                                        <p:attrNameLst>
                                          <p:attrName>style.visibility</p:attrName>
                                        </p:attrNameLst>
                                      </p:cBhvr>
                                      <p:to>
                                        <p:strVal val="visible"/>
                                      </p:to>
                                    </p:set>
                                    <p:anim calcmode="lin" valueType="num">
                                      <p:cBhvr>
                                        <p:cTn id="22" dur="500" fill="hold"/>
                                        <p:tgtEl>
                                          <p:spTgt spid="26627">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26627">
                                            <p:txEl>
                                              <p:pRg st="1" end="1"/>
                                            </p:txEl>
                                          </p:spTgt>
                                        </p:tgtEl>
                                        <p:attrNameLst>
                                          <p:attrName>ppt_h</p:attrName>
                                        </p:attrNameLst>
                                      </p:cBhvr>
                                      <p:tavLst>
                                        <p:tav tm="0">
                                          <p:val>
                                            <p:fltVal val="0"/>
                                          </p:val>
                                        </p:tav>
                                        <p:tav tm="100000">
                                          <p:val>
                                            <p:strVal val="#ppt_h"/>
                                          </p:val>
                                        </p:tav>
                                      </p:tavLst>
                                    </p:anim>
                                  </p:childTnLst>
                                </p:cTn>
                              </p:par>
                              <p:par>
                                <p:cTn id="24" presetID="23" presetClass="entr" presetSubtype="16" fill="hold" grpId="0" nodeType="withEffect">
                                  <p:stCondLst>
                                    <p:cond delay="0"/>
                                  </p:stCondLst>
                                  <p:childTnLst>
                                    <p:set>
                                      <p:cBhvr>
                                        <p:cTn id="25" dur="1" fill="hold">
                                          <p:stCondLst>
                                            <p:cond delay="0"/>
                                          </p:stCondLst>
                                        </p:cTn>
                                        <p:tgtEl>
                                          <p:spTgt spid="26627">
                                            <p:txEl>
                                              <p:pRg st="2" end="2"/>
                                            </p:txEl>
                                          </p:spTgt>
                                        </p:tgtEl>
                                        <p:attrNameLst>
                                          <p:attrName>style.visibility</p:attrName>
                                        </p:attrNameLst>
                                      </p:cBhvr>
                                      <p:to>
                                        <p:strVal val="visible"/>
                                      </p:to>
                                    </p:set>
                                    <p:anim calcmode="lin" valueType="num">
                                      <p:cBhvr>
                                        <p:cTn id="26" dur="500" fill="hold"/>
                                        <p:tgtEl>
                                          <p:spTgt spid="26627">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26627">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8"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29" restart="whenNotActive" fill="hold" evtFilter="cancelBubble" nodeType="interactiveSeq">
                <p:stCondLst>
                  <p:cond evt="onClick" delay="0">
                    <p:tgtEl>
                      <p:spTgt spid="7"/>
                    </p:tgtEl>
                  </p:cond>
                </p:stCondLst>
                <p:endSync evt="end" delay="0">
                  <p:rtn val="all"/>
                </p:endSync>
                <p:childTnLst>
                  <p:par>
                    <p:cTn id="30" fill="hold">
                      <p:stCondLst>
                        <p:cond delay="0"/>
                      </p:stCondLst>
                      <p:childTnLst>
                        <p:par>
                          <p:cTn id="31" fill="hold">
                            <p:stCondLst>
                              <p:cond delay="0"/>
                            </p:stCondLst>
                            <p:childTnLst>
                              <p:par>
                                <p:cTn id="32" presetID="1" presetClass="mediacall" presetSubtype="0" fill="hold" nodeType="clickEffect">
                                  <p:stCondLst>
                                    <p:cond delay="0"/>
                                  </p:stCondLst>
                                  <p:childTnLst>
                                    <p:cmd type="call" cmd="playFrom(0.0)">
                                      <p:cBhvr>
                                        <p:cTn id="33" dur="1" fill="hold"/>
                                        <p:tgtEl>
                                          <p:spTgt spid="9"/>
                                        </p:tgtEl>
                                      </p:cBhvr>
                                    </p:cmd>
                                  </p:childTnLst>
                                </p:cTn>
                              </p:par>
                            </p:childTnLst>
                          </p:cTn>
                        </p:par>
                      </p:childTnLst>
                    </p:cTn>
                  </p:par>
                </p:childTnLst>
              </p:cTn>
              <p:nextCondLst>
                <p:cond evt="onClick" delay="0">
                  <p:tgtEl>
                    <p:spTgt spid="7"/>
                  </p:tgtEl>
                </p:cond>
              </p:nextCondLst>
            </p:seq>
          </p:childTnLst>
        </p:cTn>
      </p:par>
    </p:tnLst>
    <p:bldLst>
      <p:bldP spid="26627" grpId="0" build="p"/>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3" name="Picture 7"/>
          <p:cNvPicPr>
            <a:picLocks noGrp="1" noChangeAspect="1" noChangeArrowheads="1"/>
          </p:cNvPicPr>
          <p:nvPr>
            <p:ph idx="1"/>
          </p:nvPr>
        </p:nvPicPr>
        <p:blipFill>
          <a:blip r:embed="rId3" cstate="print"/>
          <a:srcRect/>
          <a:stretch>
            <a:fillRect/>
          </a:stretch>
        </p:blipFill>
        <p:spPr>
          <a:xfrm>
            <a:off x="0" y="1143000"/>
            <a:ext cx="9115425" cy="4724400"/>
          </a:xfrm>
          <a:noFill/>
        </p:spPr>
      </p:pic>
      <p:sp>
        <p:nvSpPr>
          <p:cNvPr id="6" name="Action Button: Home 5">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7" name="Action Button: Forward or Next 6">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Back or Previous 7">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bwMode="auto">
          <a:xfrm>
            <a:off x="457200" y="274638"/>
            <a:ext cx="8229600" cy="6397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2009 World Series Box Score</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2000" b="0" i="0" u="none" strike="noStrike" kern="1200" cap="none" spc="0" normalizeH="0" baseline="0" noProof="0" dirty="0" smtClean="0">
                <a:ln>
                  <a:noFill/>
                </a:ln>
                <a:solidFill>
                  <a:schemeClr val="tx1"/>
                </a:solidFill>
                <a:effectLst/>
                <a:uLnTx/>
                <a:uFillTx/>
                <a:latin typeface="+mj-lt"/>
                <a:ea typeface="+mj-ea"/>
                <a:cs typeface="+mj-cs"/>
              </a:rPr>
              <a:t>(Reading Data)</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27653"/>
                                        </p:tgtEl>
                                        <p:attrNameLst>
                                          <p:attrName>style.visibility</p:attrName>
                                        </p:attrNameLst>
                                      </p:cBhvr>
                                      <p:to>
                                        <p:strVal val="visible"/>
                                      </p:to>
                                    </p:set>
                                    <p:anim calcmode="lin" valueType="num">
                                      <p:cBhvr>
                                        <p:cTn id="11" dur="500" fill="hold"/>
                                        <p:tgtEl>
                                          <p:spTgt spid="27653"/>
                                        </p:tgtEl>
                                        <p:attrNameLst>
                                          <p:attrName>ppt_w</p:attrName>
                                        </p:attrNameLst>
                                      </p:cBhvr>
                                      <p:tavLst>
                                        <p:tav tm="0">
                                          <p:val>
                                            <p:fltVal val="0"/>
                                          </p:val>
                                        </p:tav>
                                        <p:tav tm="100000">
                                          <p:val>
                                            <p:strVal val="#ppt_w"/>
                                          </p:val>
                                        </p:tav>
                                      </p:tavLst>
                                    </p:anim>
                                    <p:anim calcmode="lin" valueType="num">
                                      <p:cBhvr>
                                        <p:cTn id="12" dur="500" fill="hold"/>
                                        <p:tgtEl>
                                          <p:spTgt spid="2765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639762"/>
          </a:xfrm>
        </p:spPr>
        <p:txBody>
          <a:bodyPr/>
          <a:lstStyle/>
          <a:p>
            <a:r>
              <a:rPr lang="en-US" dirty="0" smtClean="0"/>
              <a:t>World Series Box Score</a:t>
            </a:r>
            <a:br>
              <a:rPr lang="en-US" dirty="0" smtClean="0"/>
            </a:br>
            <a:r>
              <a:rPr lang="en-US" sz="2000" dirty="0" smtClean="0"/>
              <a:t>(Reading Data)</a:t>
            </a:r>
          </a:p>
        </p:txBody>
      </p:sp>
      <p:sp>
        <p:nvSpPr>
          <p:cNvPr id="28675" name="Content Placeholder 2"/>
          <p:cNvSpPr>
            <a:spLocks noGrp="1"/>
          </p:cNvSpPr>
          <p:nvPr>
            <p:ph idx="1"/>
          </p:nvPr>
        </p:nvSpPr>
        <p:spPr>
          <a:xfrm>
            <a:off x="457200" y="1219200"/>
            <a:ext cx="8229600" cy="5410200"/>
          </a:xfrm>
        </p:spPr>
        <p:txBody>
          <a:bodyPr/>
          <a:lstStyle/>
          <a:p>
            <a:pPr>
              <a:buFont typeface="Arial" pitchFamily="34" charset="0"/>
              <a:buNone/>
            </a:pPr>
            <a:r>
              <a:rPr lang="en-US" sz="2400" dirty="0" smtClean="0"/>
              <a:t>1.)  From the data shown in the Box score, which of these questions in NOT answered:</a:t>
            </a:r>
            <a:br>
              <a:rPr lang="en-US" sz="2400" dirty="0" smtClean="0"/>
            </a:br>
            <a:r>
              <a:rPr lang="en-US" sz="2400" dirty="0" smtClean="0"/>
              <a:t> </a:t>
            </a:r>
            <a:br>
              <a:rPr lang="en-US" sz="2400" dirty="0" smtClean="0"/>
            </a:br>
            <a:r>
              <a:rPr lang="en-US" sz="2400" dirty="0" smtClean="0"/>
              <a:t>A. What was the final score?</a:t>
            </a:r>
            <a:br>
              <a:rPr lang="en-US" sz="2400" dirty="0" smtClean="0"/>
            </a:br>
            <a:r>
              <a:rPr lang="en-US" sz="2400" dirty="0" smtClean="0"/>
              <a:t> </a:t>
            </a:r>
            <a:br>
              <a:rPr lang="en-US" sz="2400" dirty="0" smtClean="0"/>
            </a:br>
            <a:r>
              <a:rPr lang="en-US" sz="2400" dirty="0" smtClean="0"/>
              <a:t>B. Which team was the Home Team?</a:t>
            </a:r>
            <a:br>
              <a:rPr lang="en-US" sz="2400" dirty="0" smtClean="0"/>
            </a:br>
            <a:r>
              <a:rPr lang="en-US" sz="2400" dirty="0" smtClean="0"/>
              <a:t> </a:t>
            </a:r>
            <a:br>
              <a:rPr lang="en-US" sz="2400" dirty="0" smtClean="0"/>
            </a:br>
            <a:r>
              <a:rPr lang="en-US" sz="2400" dirty="0" smtClean="0"/>
              <a:t>C. Who won the game?</a:t>
            </a:r>
            <a:br>
              <a:rPr lang="en-US" sz="2400" dirty="0" smtClean="0"/>
            </a:br>
            <a:r>
              <a:rPr lang="en-US" sz="2400" dirty="0" smtClean="0"/>
              <a:t> </a:t>
            </a:r>
            <a:br>
              <a:rPr lang="en-US" sz="2400" dirty="0" smtClean="0"/>
            </a:br>
            <a:r>
              <a:rPr lang="en-US" sz="2400" dirty="0" smtClean="0"/>
              <a:t>D. Who will win the World Series next year?</a:t>
            </a:r>
          </a:p>
          <a:p>
            <a:pPr>
              <a:buFont typeface="Arial" pitchFamily="34" charset="0"/>
              <a:buNone/>
            </a:pPr>
            <a:endParaRPr lang="en-US" sz="1200" dirty="0" smtClean="0"/>
          </a:p>
          <a:p>
            <a:pPr>
              <a:buFont typeface="Arial" pitchFamily="34" charset="0"/>
              <a:buNone/>
            </a:pPr>
            <a:endParaRPr lang="en-US" sz="1200" dirty="0" smtClean="0"/>
          </a:p>
          <a:p>
            <a:pPr>
              <a:buFont typeface="Arial" pitchFamily="34" charset="0"/>
              <a:buNone/>
            </a:pPr>
            <a:endParaRPr lang="en-US" sz="1200" dirty="0" smtClean="0"/>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8" name="Fitness Monopoly 20.wav">
            <a:hlinkClick r:id="" action="ppaction://media"/>
          </p:cNvPr>
          <p:cNvPicPr>
            <a:picLocks noRot="1" noChangeAspect="1"/>
          </p:cNvPicPr>
          <p:nvPr>
            <a:audioFile r:link="rId1"/>
          </p:nvPr>
        </p:nvPicPr>
        <p:blipFill>
          <a:blip r:embed="rId5" cstate="print"/>
          <a:stretch>
            <a:fillRect/>
          </a:stretch>
        </p:blipFill>
        <p:spPr>
          <a:xfrm>
            <a:off x="2133600" y="5638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8674"/>
                                        </p:tgtEl>
                                        <p:attrNameLst>
                                          <p:attrName>style.visibility</p:attrName>
                                        </p:attrNameLst>
                                      </p:cBhvr>
                                      <p:to>
                                        <p:strVal val="visible"/>
                                      </p:to>
                                    </p:set>
                                    <p:animEffect transition="in" filter="fade">
                                      <p:cBhvr>
                                        <p:cTn id="12" dur="1000"/>
                                        <p:tgtEl>
                                          <p:spTgt spid="28674"/>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28675">
                                            <p:txEl>
                                              <p:pRg st="0" end="0"/>
                                            </p:txEl>
                                          </p:spTgt>
                                        </p:tgtEl>
                                        <p:attrNameLst>
                                          <p:attrName>style.visibility</p:attrName>
                                        </p:attrNameLst>
                                      </p:cBhvr>
                                      <p:to>
                                        <p:strVal val="visible"/>
                                      </p:to>
                                    </p:set>
                                    <p:animEffect transition="in" filter="fade">
                                      <p:cBhvr>
                                        <p:cTn id="16" dur="1000"/>
                                        <p:tgtEl>
                                          <p:spTgt spid="286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7"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18" restart="whenNotActive" fill="hold" evtFilter="cancelBubble" nodeType="interactiveSeq">
                <p:stCondLst>
                  <p:cond evt="onClick" delay="0">
                    <p:tgtEl>
                      <p:spTgt spid="7"/>
                    </p:tgtEl>
                  </p:cond>
                </p:stCondLst>
                <p:endSync evt="end" delay="0">
                  <p:rtn val="all"/>
                </p:endSync>
                <p:childTnLst>
                  <p:par>
                    <p:cTn id="19" fill="hold">
                      <p:stCondLst>
                        <p:cond delay="0"/>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1" fill="hold"/>
                                        <p:tgtEl>
                                          <p:spTgt spid="8"/>
                                        </p:tgtEl>
                                      </p:cBhvr>
                                    </p:cmd>
                                  </p:childTnLst>
                                </p:cTn>
                              </p:par>
                            </p:childTnLst>
                          </p:cTn>
                        </p:par>
                      </p:childTnLst>
                    </p:cTn>
                  </p:par>
                </p:childTnLst>
              </p:cTn>
              <p:nextCondLst>
                <p:cond evt="onClick" delay="0">
                  <p:tgtEl>
                    <p:spTgt spid="7"/>
                  </p:tgtEl>
                </p:cond>
              </p:nextCondLst>
            </p:seq>
          </p:childTnLst>
        </p:cTn>
      </p:par>
    </p:tnLst>
    <p:bldLst>
      <p:bldP spid="28674" grpId="0"/>
      <p:bldP spid="2867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754563"/>
          </a:xfrm>
        </p:spPr>
        <p:txBody>
          <a:bodyPr/>
          <a:lstStyle/>
          <a:p>
            <a:pPr>
              <a:buNone/>
            </a:pPr>
            <a:r>
              <a:rPr lang="en-US" sz="2400" dirty="0" smtClean="0"/>
              <a:t>2) From the statistical data shown in the Box score, which player had the most hits in the game for the Yankees?</a:t>
            </a:r>
            <a:br>
              <a:rPr lang="en-US" sz="2400" dirty="0" smtClean="0"/>
            </a:br>
            <a:r>
              <a:rPr lang="en-US" sz="2400" dirty="0" smtClean="0"/>
              <a:t> </a:t>
            </a:r>
            <a:br>
              <a:rPr lang="en-US" sz="2400" dirty="0" smtClean="0"/>
            </a:br>
            <a:r>
              <a:rPr lang="en-US" sz="2400" dirty="0" smtClean="0"/>
              <a:t>A. Damon </a:t>
            </a:r>
            <a:br>
              <a:rPr lang="en-US" sz="2400" dirty="0" smtClean="0"/>
            </a:br>
            <a:r>
              <a:rPr lang="en-US" sz="2400" dirty="0" smtClean="0"/>
              <a:t> </a:t>
            </a:r>
            <a:br>
              <a:rPr lang="en-US" sz="2400" dirty="0" smtClean="0"/>
            </a:br>
            <a:r>
              <a:rPr lang="en-US" sz="2400" dirty="0" smtClean="0"/>
              <a:t>B. Teixeira</a:t>
            </a:r>
            <a:br>
              <a:rPr lang="en-US" sz="2400" dirty="0" smtClean="0"/>
            </a:br>
            <a:r>
              <a:rPr lang="en-US" sz="2400" dirty="0" smtClean="0"/>
              <a:t> </a:t>
            </a:r>
            <a:br>
              <a:rPr lang="en-US" sz="2400" dirty="0" smtClean="0"/>
            </a:br>
            <a:r>
              <a:rPr lang="en-US" sz="2400" dirty="0" smtClean="0"/>
              <a:t>C. Jeter</a:t>
            </a:r>
            <a:br>
              <a:rPr lang="en-US" sz="2400" dirty="0" smtClean="0"/>
            </a:br>
            <a:r>
              <a:rPr lang="en-US" sz="2400" dirty="0" smtClean="0"/>
              <a:t> </a:t>
            </a:r>
            <a:br>
              <a:rPr lang="en-US" sz="2400" dirty="0" smtClean="0"/>
            </a:br>
            <a:r>
              <a:rPr lang="en-US" sz="2400" dirty="0" smtClean="0"/>
              <a:t>D. Rodriguez</a:t>
            </a:r>
          </a:p>
          <a:p>
            <a:pPr>
              <a:buNone/>
            </a:pPr>
            <a:endParaRPr lang="en-US" sz="2400" dirty="0"/>
          </a:p>
        </p:txBody>
      </p:sp>
      <p:sp>
        <p:nvSpPr>
          <p:cNvPr id="4" name="Title 1"/>
          <p:cNvSpPr>
            <a:spLocks noGrp="1"/>
          </p:cNvSpPr>
          <p:nvPr>
            <p:ph type="title"/>
          </p:nvPr>
        </p:nvSpPr>
        <p:spPr>
          <a:xfrm>
            <a:off x="457200" y="152400"/>
            <a:ext cx="8229600" cy="1143000"/>
          </a:xfrm>
        </p:spPr>
        <p:txBody>
          <a:bodyPr/>
          <a:lstStyle/>
          <a:p>
            <a:r>
              <a:rPr lang="en-US" dirty="0" smtClean="0"/>
              <a:t>World Series Box Score</a:t>
            </a:r>
            <a:br>
              <a:rPr lang="en-US" dirty="0" smtClean="0"/>
            </a:br>
            <a:r>
              <a:rPr lang="en-US" sz="2000" dirty="0" smtClean="0"/>
              <a:t>(Reading Data)</a:t>
            </a:r>
          </a:p>
        </p:txBody>
      </p:sp>
      <p:sp>
        <p:nvSpPr>
          <p:cNvPr id="5" name="Action Button: Home 4">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Forward or Next 5">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9" name="Fitness Monopoly 37.wav">
            <a:hlinkClick r:id="" action="ppaction://media"/>
          </p:cNvPr>
          <p:cNvPicPr>
            <a:picLocks noRot="1" noChangeAspect="1"/>
          </p:cNvPicPr>
          <p:nvPr>
            <a:audioFile r:link="rId1"/>
          </p:nvPr>
        </p:nvPicPr>
        <p:blipFill>
          <a:blip r:embed="rId5" cstate="print"/>
          <a:stretch>
            <a:fillRect/>
          </a:stretch>
        </p:blipFill>
        <p:spPr>
          <a:xfrm>
            <a:off x="6172200" y="3505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4" presetClass="entr" presetSubtype="16"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ox(in)">
                                      <p:cBhvr>
                                        <p:cTn id="11" dur="500"/>
                                        <p:tgtEl>
                                          <p:spTgt spid="4"/>
                                        </p:tgtEl>
                                      </p:cBhvr>
                                    </p:animEffect>
                                  </p:childTnLst>
                                </p:cTn>
                              </p:par>
                            </p:childTnLst>
                          </p:cTn>
                        </p:par>
                        <p:par>
                          <p:cTn id="12" fill="hold">
                            <p:stCondLst>
                              <p:cond delay="500"/>
                            </p:stCondLst>
                            <p:childTnLst>
                              <p:par>
                                <p:cTn id="13" presetID="4" presetClass="entr" presetSubtype="1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ox(in)">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6"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17" restart="whenNotActive" fill="hold" evtFilter="cancelBubble" nodeType="interactiveSeq">
                <p:stCondLst>
                  <p:cond evt="onClick" delay="0">
                    <p:tgtEl>
                      <p:spTgt spid="8"/>
                    </p:tgtEl>
                  </p:cond>
                </p:stCondLst>
                <p:endSync evt="end" delay="0">
                  <p:rtn val="all"/>
                </p:endSync>
                <p:childTnLst>
                  <p:par>
                    <p:cTn id="18" fill="hold">
                      <p:stCondLst>
                        <p:cond delay="0"/>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1" fill="hold"/>
                                        <p:tgtEl>
                                          <p:spTgt spid="9"/>
                                        </p:tgtEl>
                                      </p:cBhvr>
                                    </p:cmd>
                                  </p:childTnLst>
                                </p:cTn>
                              </p:par>
                            </p:childTnLst>
                          </p:cTn>
                        </p:par>
                      </p:childTnLst>
                    </p:cTn>
                  </p:par>
                </p:childTnLst>
              </p:cTn>
              <p:nextCondLst>
                <p:cond evt="onClick" delay="0">
                  <p:tgtEl>
                    <p:spTgt spid="8"/>
                  </p:tgtEl>
                </p:cond>
              </p:nextCondLst>
            </p:seq>
          </p:childTnLst>
        </p:cTn>
      </p:par>
    </p:tnLst>
    <p:bldLst>
      <p:bldP spid="3" grpId="0" build="p"/>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400" dirty="0" smtClean="0"/>
              <a:t>3).  (Brief Constructed Response) </a:t>
            </a:r>
          </a:p>
          <a:p>
            <a:pPr>
              <a:buNone/>
            </a:pPr>
            <a:endParaRPr lang="en-US" sz="2400" dirty="0" smtClean="0"/>
          </a:p>
          <a:p>
            <a:pPr>
              <a:buNone/>
            </a:pPr>
            <a:r>
              <a:rPr lang="en-US" sz="2400" dirty="0" smtClean="0"/>
              <a:t>Utilizing the data shown in the Box score, what can the reader learn about the results of the game?</a:t>
            </a:r>
          </a:p>
          <a:p>
            <a:pPr>
              <a:buNone/>
            </a:pPr>
            <a:r>
              <a:rPr lang="en-US" sz="2400" dirty="0" smtClean="0"/>
              <a:t> </a:t>
            </a:r>
          </a:p>
          <a:p>
            <a:pPr>
              <a:buNone/>
            </a:pPr>
            <a:r>
              <a:rPr lang="en-US" sz="2400" dirty="0" smtClean="0"/>
              <a:t>In your response, use information from the Box score that supports your explanation.</a:t>
            </a:r>
          </a:p>
          <a:p>
            <a:pPr>
              <a:buNone/>
            </a:pPr>
            <a:endParaRPr lang="en-US" sz="2400" dirty="0"/>
          </a:p>
        </p:txBody>
      </p:sp>
      <p:sp>
        <p:nvSpPr>
          <p:cNvPr id="4" name="Title 1"/>
          <p:cNvSpPr>
            <a:spLocks noGrp="1"/>
          </p:cNvSpPr>
          <p:nvPr>
            <p:ph type="title"/>
          </p:nvPr>
        </p:nvSpPr>
        <p:spPr/>
        <p:txBody>
          <a:bodyPr/>
          <a:lstStyle/>
          <a:p>
            <a:r>
              <a:rPr lang="en-US" dirty="0" smtClean="0"/>
              <a:t>World Series Box Score</a:t>
            </a:r>
            <a:br>
              <a:rPr lang="en-US" dirty="0" smtClean="0"/>
            </a:br>
            <a:r>
              <a:rPr lang="en-US" sz="2000" dirty="0" smtClean="0"/>
              <a:t>(Reading Data)</a:t>
            </a:r>
          </a:p>
        </p:txBody>
      </p:sp>
      <p:sp>
        <p:nvSpPr>
          <p:cNvPr id="5" name="Action Button: Home 4">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Forward or Next 5">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9" name="Fitness Monopoly 21.wav">
            <a:hlinkClick r:id="" action="ppaction://media"/>
          </p:cNvPr>
          <p:cNvPicPr>
            <a:picLocks noRot="1" noChangeAspect="1"/>
          </p:cNvPicPr>
          <p:nvPr>
            <a:audioFile r:link="rId1"/>
          </p:nvPr>
        </p:nvPicPr>
        <p:blipFill>
          <a:blip r:embed="rId5" cstate="print"/>
          <a:stretch>
            <a:fillRect/>
          </a:stretch>
        </p:blipFill>
        <p:spPr>
          <a:xfrm>
            <a:off x="1676400" y="5410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9"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dissolve">
                                      <p:cBhvr>
                                        <p:cTn id="14" dur="500"/>
                                        <p:tgtEl>
                                          <p:spTgt spid="3">
                                            <p:txEl>
                                              <p:pRg st="0" end="0"/>
                                            </p:txEl>
                                          </p:spTgt>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4"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25" restart="whenNotActive" fill="hold" evtFilter="cancelBubble" nodeType="interactiveSeq">
                <p:stCondLst>
                  <p:cond evt="onClick" delay="0">
                    <p:tgtEl>
                      <p:spTgt spid="8"/>
                    </p:tgtEl>
                  </p:cond>
                </p:stCondLst>
                <p:endSync evt="end" delay="0">
                  <p:rtn val="all"/>
                </p:endSync>
                <p:childTnLst>
                  <p:par>
                    <p:cTn id="26" fill="hold">
                      <p:stCondLst>
                        <p:cond delay="0"/>
                      </p:stCondLst>
                      <p:childTnLst>
                        <p:par>
                          <p:cTn id="27" fill="hold">
                            <p:stCondLst>
                              <p:cond delay="0"/>
                            </p:stCondLst>
                            <p:childTnLst>
                              <p:par>
                                <p:cTn id="28" presetID="1" presetClass="mediacall" presetSubtype="0" fill="hold" nodeType="clickEffect">
                                  <p:stCondLst>
                                    <p:cond delay="0"/>
                                  </p:stCondLst>
                                  <p:childTnLst>
                                    <p:cmd type="call" cmd="playFrom(0.0)">
                                      <p:cBhvr>
                                        <p:cTn id="29" dur="1" fill="hold"/>
                                        <p:tgtEl>
                                          <p:spTgt spid="9"/>
                                        </p:tgtEl>
                                      </p:cBhvr>
                                    </p:cmd>
                                  </p:childTnLst>
                                </p:cTn>
                              </p:par>
                            </p:childTnLst>
                          </p:cTn>
                        </p:par>
                      </p:childTnLst>
                    </p:cTn>
                  </p:par>
                </p:childTnLst>
              </p:cTn>
              <p:nextCondLst>
                <p:cond evt="onClick" delay="0">
                  <p:tgtEl>
                    <p:spTgt spid="8"/>
                  </p:tgtEl>
                </p:cond>
              </p:nextCondLst>
            </p:seq>
          </p:childTnLst>
        </p:cTn>
      </p:par>
    </p:tnLst>
    <p:bldLst>
      <p:bldP spid="3" grpId="0" build="p"/>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400" dirty="0" smtClean="0"/>
              <a:t>4).  (Brief Constructed Response)</a:t>
            </a:r>
          </a:p>
          <a:p>
            <a:pPr>
              <a:buNone/>
            </a:pPr>
            <a:endParaRPr lang="en-US" sz="2400" dirty="0" smtClean="0"/>
          </a:p>
          <a:p>
            <a:pPr>
              <a:buNone/>
            </a:pPr>
            <a:r>
              <a:rPr lang="en-US" sz="2400" dirty="0" smtClean="0"/>
              <a:t>Explain what information could be included in the Box score to make it easier for the reader to understand .  </a:t>
            </a:r>
          </a:p>
          <a:p>
            <a:pPr>
              <a:buNone/>
            </a:pPr>
            <a:endParaRPr lang="en-US" sz="2400" dirty="0" smtClean="0"/>
          </a:p>
          <a:p>
            <a:pPr>
              <a:buNone/>
            </a:pPr>
            <a:r>
              <a:rPr lang="en-US" sz="2400" dirty="0" smtClean="0"/>
              <a:t>In your response, use information from the data that supports your explanation.</a:t>
            </a:r>
            <a:br>
              <a:rPr lang="en-US" sz="2400" dirty="0" smtClean="0"/>
            </a:br>
            <a:endParaRPr lang="en-US" sz="2400" dirty="0" smtClean="0"/>
          </a:p>
          <a:p>
            <a:pPr>
              <a:buNone/>
            </a:pPr>
            <a:endParaRPr lang="en-US" sz="2400" dirty="0"/>
          </a:p>
        </p:txBody>
      </p:sp>
      <p:sp>
        <p:nvSpPr>
          <p:cNvPr id="4" name="Title 1"/>
          <p:cNvSpPr>
            <a:spLocks noGrp="1"/>
          </p:cNvSpPr>
          <p:nvPr>
            <p:ph type="title"/>
          </p:nvPr>
        </p:nvSpPr>
        <p:spPr/>
        <p:txBody>
          <a:bodyPr/>
          <a:lstStyle/>
          <a:p>
            <a:r>
              <a:rPr lang="en-US" dirty="0" smtClean="0"/>
              <a:t>World Series Box Score</a:t>
            </a:r>
            <a:br>
              <a:rPr lang="en-US" dirty="0" smtClean="0"/>
            </a:br>
            <a:r>
              <a:rPr lang="en-US" sz="2000" dirty="0" smtClean="0"/>
              <a:t>(Reading Data)</a:t>
            </a:r>
          </a:p>
        </p:txBody>
      </p:sp>
      <p:sp>
        <p:nvSpPr>
          <p:cNvPr id="5" name="Action Button: Home 4">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Forward or Next 5">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9" name="Fitness Monopoly 22.wav">
            <a:hlinkClick r:id="" action="ppaction://media"/>
          </p:cNvPr>
          <p:cNvPicPr>
            <a:picLocks noRot="1" noChangeAspect="1"/>
          </p:cNvPicPr>
          <p:nvPr>
            <a:audioFile r:link="rId1"/>
          </p:nvPr>
        </p:nvPicPr>
        <p:blipFill>
          <a:blip r:embed="rId5" cstate="print"/>
          <a:stretch>
            <a:fillRect/>
          </a:stretch>
        </p:blipFill>
        <p:spPr>
          <a:xfrm>
            <a:off x="1676400" y="53340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8" presetClass="entr" presetSubtype="0" ac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strVal val="#ppt_w*2.5"/>
                                          </p:val>
                                        </p:tav>
                                        <p:tav tm="100000">
                                          <p:val>
                                            <p:strVal val="#ppt_w"/>
                                          </p:val>
                                        </p:tav>
                                      </p:tavLst>
                                    </p:anim>
                                    <p:anim calcmode="lin" valueType="num">
                                      <p:cBhvr>
                                        <p:cTn id="13" dur="500" fill="hold"/>
                                        <p:tgtEl>
                                          <p:spTgt spid="4"/>
                                        </p:tgtEl>
                                        <p:attrNameLst>
                                          <p:attrName>ppt_h</p:attrName>
                                        </p:attrNameLst>
                                      </p:cBhvr>
                                      <p:tavLst>
                                        <p:tav tm="0">
                                          <p:val>
                                            <p:strVal val="#ppt_h*0.01"/>
                                          </p:val>
                                        </p:tav>
                                        <p:tav tm="100000">
                                          <p:val>
                                            <p:strVal val="#ppt_h"/>
                                          </p:val>
                                        </p:tav>
                                      </p:tavLst>
                                    </p:anim>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ppt_h+1"/>
                                          </p:val>
                                        </p:tav>
                                        <p:tav tm="100000">
                                          <p:val>
                                            <p:strVal val="#ppt_y"/>
                                          </p:val>
                                        </p:tav>
                                      </p:tavLst>
                                    </p:anim>
                                    <p:animEffect transition="in" filter="fade">
                                      <p:cBhvr>
                                        <p:cTn id="16" dur="500"/>
                                        <p:tgtEl>
                                          <p:spTgt spid="4"/>
                                        </p:tgtEl>
                                      </p:cBhvr>
                                    </p:animEffect>
                                  </p:childTnLst>
                                </p:cTn>
                              </p:par>
                              <p:par>
                                <p:cTn id="17" presetID="58" presetClass="entr" presetSubtype="0" accel="10000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20"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23" dur="500"/>
                                        <p:tgtEl>
                                          <p:spTgt spid="3">
                                            <p:txEl>
                                              <p:pRg st="0" end="0"/>
                                            </p:txEl>
                                          </p:spTgt>
                                        </p:tgtEl>
                                      </p:cBhvr>
                                    </p:animEffect>
                                  </p:childTnLst>
                                </p:cTn>
                              </p:par>
                              <p:par>
                                <p:cTn id="24" presetID="58" presetClass="entr" presetSubtype="0" accel="10000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7"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0" dur="500"/>
                                        <p:tgtEl>
                                          <p:spTgt spid="3">
                                            <p:txEl>
                                              <p:pRg st="2" end="2"/>
                                            </p:txEl>
                                          </p:spTgt>
                                        </p:tgtEl>
                                      </p:cBhvr>
                                    </p:animEffect>
                                  </p:childTnLst>
                                </p:cTn>
                              </p:par>
                              <p:par>
                                <p:cTn id="31" presetID="58" presetClass="entr" presetSubtype="0" accel="10000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500" fill="hold"/>
                                        <p:tgtEl>
                                          <p:spTgt spid="3">
                                            <p:txEl>
                                              <p:pRg st="4" end="4"/>
                                            </p:txEl>
                                          </p:spTgt>
                                        </p:tgtEl>
                                        <p:attrNameLst>
                                          <p:attrName>ppt_w</p:attrName>
                                        </p:attrNameLst>
                                      </p:cBhvr>
                                      <p:tavLst>
                                        <p:tav tm="0">
                                          <p:val>
                                            <p:strVal val="#ppt_w*2.5"/>
                                          </p:val>
                                        </p:tav>
                                        <p:tav tm="100000">
                                          <p:val>
                                            <p:strVal val="#ppt_w"/>
                                          </p:val>
                                        </p:tav>
                                      </p:tavLst>
                                    </p:anim>
                                    <p:anim calcmode="lin" valueType="num">
                                      <p:cBhvr>
                                        <p:cTn id="34" dur="500" fill="hold"/>
                                        <p:tgtEl>
                                          <p:spTgt spid="3">
                                            <p:txEl>
                                              <p:pRg st="4" end="4"/>
                                            </p:txEl>
                                          </p:spTgt>
                                        </p:tgtEl>
                                        <p:attrNameLst>
                                          <p:attrName>ppt_h</p:attrName>
                                        </p:attrNameLst>
                                      </p:cBhvr>
                                      <p:tavLst>
                                        <p:tav tm="0">
                                          <p:val>
                                            <p:strVal val="#ppt_h*0.01"/>
                                          </p:val>
                                        </p:tav>
                                        <p:tav tm="100000">
                                          <p:val>
                                            <p:strVal val="#ppt_h"/>
                                          </p:val>
                                        </p:tav>
                                      </p:tavLst>
                                    </p:anim>
                                    <p:anim calcmode="lin" valueType="num">
                                      <p:cBhvr>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4" end="4"/>
                                            </p:txEl>
                                          </p:spTgt>
                                        </p:tgtEl>
                                        <p:attrNameLst>
                                          <p:attrName>ppt_y</p:attrName>
                                        </p:attrNameLst>
                                      </p:cBhvr>
                                      <p:tavLst>
                                        <p:tav tm="0">
                                          <p:val>
                                            <p:strVal val="#ppt_h+1"/>
                                          </p:val>
                                        </p:tav>
                                        <p:tav tm="100000">
                                          <p:val>
                                            <p:strVal val="#ppt_y"/>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8"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39" restart="whenNotActive" fill="hold" evtFilter="cancelBubble" nodeType="interactiveSeq">
                <p:stCondLst>
                  <p:cond evt="onClick" delay="0">
                    <p:tgtEl>
                      <p:spTgt spid="8"/>
                    </p:tgtEl>
                  </p:cond>
                </p:stCondLst>
                <p:endSync evt="end" delay="0">
                  <p:rtn val="all"/>
                </p:endSync>
                <p:childTnLst>
                  <p:par>
                    <p:cTn id="40" fill="hold">
                      <p:stCondLst>
                        <p:cond delay="0"/>
                      </p:stCondLst>
                      <p:childTnLst>
                        <p:par>
                          <p:cTn id="41" fill="hold">
                            <p:stCondLst>
                              <p:cond delay="0"/>
                            </p:stCondLst>
                            <p:childTnLst>
                              <p:par>
                                <p:cTn id="42" presetID="1" presetClass="mediacall" presetSubtype="0" fill="hold" nodeType="clickEffect">
                                  <p:stCondLst>
                                    <p:cond delay="0"/>
                                  </p:stCondLst>
                                  <p:childTnLst>
                                    <p:cmd type="call" cmd="playFrom(0.0)">
                                      <p:cBhvr>
                                        <p:cTn id="43" dur="1" fill="hold"/>
                                        <p:tgtEl>
                                          <p:spTgt spid="9"/>
                                        </p:tgtEl>
                                      </p:cBhvr>
                                    </p:cmd>
                                  </p:childTnLst>
                                </p:cTn>
                              </p:par>
                            </p:childTnLst>
                          </p:cTn>
                        </p:par>
                      </p:childTnLst>
                    </p:cTn>
                  </p:par>
                </p:childTnLst>
              </p:cTn>
              <p:nextCondLst>
                <p:cond evt="onClick" delay="0">
                  <p:tgtEl>
                    <p:spTgt spid="8"/>
                  </p:tgtEl>
                </p:cond>
              </p:nextCondLst>
            </p:seq>
          </p:childTnLst>
        </p:cTn>
      </p:par>
    </p:tnLst>
    <p:bldLst>
      <p:bldP spid="3" grpId="0" build="p"/>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228600" y="1676400"/>
            <a:ext cx="8382000" cy="2308324"/>
          </a:xfrm>
          <a:prstGeom prst="rect">
            <a:avLst/>
          </a:prstGeom>
          <a:noFill/>
        </p:spPr>
        <p:txBody>
          <a:bodyPr>
            <a:spAutoFit/>
            <a:scene3d>
              <a:camera prst="perspectiveContrastingRightFacing"/>
              <a:lightRig rig="threePt" dir="t"/>
            </a:scene3d>
          </a:bodyPr>
          <a:lstStyle/>
          <a:p>
            <a:pPr algn="ctr">
              <a:defRPr/>
            </a:pPr>
            <a:r>
              <a:rPr lang="en-US" sz="7200" b="1" dirty="0">
                <a:ln/>
                <a:solidFill>
                  <a:srgbClr val="FF0000"/>
                </a:solidFill>
                <a:latin typeface="Arial" charset="0"/>
                <a:cs typeface="Arial" charset="0"/>
              </a:rPr>
              <a:t>How To Shoot A Basketball</a:t>
            </a:r>
          </a:p>
        </p:txBody>
      </p:sp>
      <p:pic>
        <p:nvPicPr>
          <p:cNvPr id="30723" name="Picture 5" descr="C:\Documents and Settings\HaineAll\Local Settings\Temporary Internet Files\Content.IE5\DW8JH54T\MMj03364410000[1].gif"/>
          <p:cNvPicPr>
            <a:picLocks noChangeAspect="1" noChangeArrowheads="1" noCrop="1"/>
          </p:cNvPicPr>
          <p:nvPr/>
        </p:nvPicPr>
        <p:blipFill>
          <a:blip r:embed="rId4" cstate="print"/>
          <a:srcRect/>
          <a:stretch>
            <a:fillRect/>
          </a:stretch>
        </p:blipFill>
        <p:spPr bwMode="auto">
          <a:xfrm>
            <a:off x="5791200" y="3291418"/>
            <a:ext cx="2743200" cy="2476500"/>
          </a:xfrm>
          <a:prstGeom prst="rect">
            <a:avLst/>
          </a:prstGeom>
          <a:noFill/>
          <a:ln w="9525">
            <a:noFill/>
            <a:miter lim="800000"/>
            <a:headEnd/>
            <a:tailEnd/>
          </a:ln>
        </p:spPr>
      </p:pic>
      <p:sp>
        <p:nvSpPr>
          <p:cNvPr id="5" name="Action Button: Home 4">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Forward or Next 5">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chemeClr val="bg1"/>
                </a:solidFill>
                <a:effectLst/>
                <a:uLnTx/>
                <a:uFillTx/>
                <a:latin typeface="+mj-lt"/>
                <a:ea typeface="+mj-ea"/>
                <a:cs typeface="+mj-cs"/>
              </a:rPr>
              <a:t>How to Shoot a Basketball</a:t>
            </a:r>
            <a:r>
              <a:rPr kumimoji="0" lang="en-US" sz="3200" b="0" i="0" u="none" strike="noStrike" kern="1200" cap="none" spc="0" normalizeH="0" baseline="0" noProof="0" dirty="0" smtClean="0">
                <a:ln>
                  <a:noFill/>
                </a:ln>
                <a:solidFill>
                  <a:schemeClr val="bg1"/>
                </a:solidFill>
                <a:effectLst/>
                <a:uLnTx/>
                <a:uFillTx/>
                <a:latin typeface="+mj-lt"/>
                <a:ea typeface="+mj-ea"/>
                <a:cs typeface="+mj-cs"/>
              </a:rPr>
              <a:t/>
            </a:r>
            <a:br>
              <a:rPr kumimoji="0" lang="en-US" sz="3200" b="0" i="0" u="none" strike="noStrike" kern="1200" cap="none" spc="0" normalizeH="0" baseline="0" noProof="0" dirty="0" smtClean="0">
                <a:ln>
                  <a:noFill/>
                </a:ln>
                <a:solidFill>
                  <a:schemeClr val="bg1"/>
                </a:solidFill>
                <a:effectLst/>
                <a:uLnTx/>
                <a:uFillTx/>
                <a:latin typeface="+mj-lt"/>
                <a:ea typeface="+mj-ea"/>
                <a:cs typeface="+mj-cs"/>
              </a:rPr>
            </a:br>
            <a:r>
              <a:rPr kumimoji="0" lang="en-US" sz="2400" b="0" i="0" u="none" strike="noStrike" kern="1200" cap="none" spc="0" normalizeH="0" baseline="0" noProof="0" dirty="0" smtClean="0">
                <a:ln>
                  <a:noFill/>
                </a:ln>
                <a:solidFill>
                  <a:schemeClr val="bg1"/>
                </a:solidFill>
                <a:effectLst/>
                <a:uLnTx/>
                <a:uFillTx/>
                <a:latin typeface="+mj-lt"/>
                <a:ea typeface="+mj-ea"/>
                <a:cs typeface="+mj-cs"/>
              </a:rPr>
              <a:t>(Reading to Perform a Task)</a:t>
            </a:r>
          </a:p>
        </p:txBody>
      </p:sp>
      <p:pic>
        <p:nvPicPr>
          <p:cNvPr id="10" name="Picture 9" descr="C:\Users\Eric\AppData\Local\Microsoft\Windows\Temporary Internet Files\Content.IE5\1KYJEZ6E\MCj04404240000[1].wmf"/>
          <p:cNvPicPr>
            <a:picLocks noChangeAspect="1" noChangeArrowheads="1"/>
          </p:cNvPicPr>
          <p:nvPr/>
        </p:nvPicPr>
        <p:blipFill>
          <a:blip r:embed="rId5" cstate="print"/>
          <a:srcRect/>
          <a:stretch>
            <a:fillRect/>
          </a:stretch>
        </p:blipFill>
        <p:spPr bwMode="auto">
          <a:xfrm>
            <a:off x="990600" y="5181600"/>
            <a:ext cx="1524000" cy="1255713"/>
          </a:xfrm>
          <a:prstGeom prst="rect">
            <a:avLst/>
          </a:prstGeom>
          <a:noFill/>
          <a:ln w="9525">
            <a:noFill/>
            <a:miter lim="800000"/>
            <a:headEnd/>
            <a:tailEnd/>
          </a:ln>
        </p:spPr>
      </p:pic>
      <p:pic>
        <p:nvPicPr>
          <p:cNvPr id="8" name="Fitness Monopoly 23.wav">
            <a:hlinkClick r:id="" action="ppaction://media"/>
          </p:cNvPr>
          <p:cNvPicPr>
            <a:picLocks noRot="1" noChangeAspect="1"/>
          </p:cNvPicPr>
          <p:nvPr>
            <a:audioFile r:link="rId1"/>
          </p:nvPr>
        </p:nvPicPr>
        <p:blipFill>
          <a:blip r:embed="rId6" cstate="print"/>
          <a:stretch>
            <a:fillRect/>
          </a:stretch>
        </p:blipFill>
        <p:spPr>
          <a:xfrm>
            <a:off x="4648200" y="49530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30723"/>
                                        </p:tgtEl>
                                        <p:attrNameLst>
                                          <p:attrName>style.visibility</p:attrName>
                                        </p:attrNameLst>
                                      </p:cBhvr>
                                      <p:to>
                                        <p:strVal val="visible"/>
                                      </p:to>
                                    </p:set>
                                    <p:anim calcmode="lin" valueType="num">
                                      <p:cBhvr>
                                        <p:cTn id="19" dur="500" fill="hold"/>
                                        <p:tgtEl>
                                          <p:spTgt spid="30723"/>
                                        </p:tgtEl>
                                        <p:attrNameLst>
                                          <p:attrName>ppt_w</p:attrName>
                                        </p:attrNameLst>
                                      </p:cBhvr>
                                      <p:tavLst>
                                        <p:tav tm="0">
                                          <p:val>
                                            <p:fltVal val="0"/>
                                          </p:val>
                                        </p:tav>
                                        <p:tav tm="100000">
                                          <p:val>
                                            <p:strVal val="#ppt_w"/>
                                          </p:val>
                                        </p:tav>
                                      </p:tavLst>
                                    </p:anim>
                                    <p:anim calcmode="lin" valueType="num">
                                      <p:cBhvr>
                                        <p:cTn id="20" dur="500" fill="hold"/>
                                        <p:tgtEl>
                                          <p:spTgt spid="307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1"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2" restart="whenNotActive" fill="hold" evtFilter="cancelBubble" nodeType="interactiveSeq">
                <p:stCondLst>
                  <p:cond evt="onClick" delay="0">
                    <p:tgtEl>
                      <p:spTgt spid="10"/>
                    </p:tgtEl>
                  </p:cond>
                </p:stCondLst>
                <p:endSync evt="end" delay="0">
                  <p:rtn val="all"/>
                </p:endSync>
                <p:childTnLst>
                  <p:par>
                    <p:cTn id="23" fill="hold">
                      <p:stCondLst>
                        <p:cond delay="0"/>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1" fill="hold"/>
                                        <p:tgtEl>
                                          <p:spTgt spid="8"/>
                                        </p:tgtEl>
                                      </p:cBhvr>
                                    </p:cmd>
                                  </p:childTnLst>
                                </p:cTn>
                              </p:par>
                            </p:childTnLst>
                          </p:cTn>
                        </p:par>
                      </p:childTnLst>
                    </p:cTn>
                  </p:par>
                </p:childTnLst>
              </p:cTn>
              <p:nextCondLst>
                <p:cond evt="onClick" delay="0">
                  <p:tgtEl>
                    <p:spTgt spid="10"/>
                  </p:tgtEl>
                </p:cond>
              </p:nextCondLst>
            </p:seq>
          </p:childTnLst>
        </p:cTn>
      </p:par>
    </p:tnLst>
    <p:bldLst>
      <p:bldP spid="4"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solidFill>
                  <a:schemeClr val="bg1"/>
                </a:solidFill>
              </a:rPr>
              <a:t>Create</a:t>
            </a:r>
            <a:r>
              <a:rPr lang="en-US" dirty="0" smtClean="0"/>
              <a:t> </a:t>
            </a:r>
            <a:r>
              <a:rPr lang="en-US" dirty="0" smtClean="0">
                <a:solidFill>
                  <a:schemeClr val="bg1"/>
                </a:solidFill>
              </a:rPr>
              <a:t>Your Own Logo</a:t>
            </a:r>
            <a:br>
              <a:rPr lang="en-US" dirty="0" smtClean="0">
                <a:solidFill>
                  <a:schemeClr val="bg1"/>
                </a:solidFill>
              </a:rPr>
            </a:br>
            <a:r>
              <a:rPr lang="en-US" sz="2000" dirty="0" smtClean="0">
                <a:solidFill>
                  <a:schemeClr val="bg1"/>
                </a:solidFill>
              </a:rPr>
              <a:t>(Reading to Perform a Task)</a:t>
            </a:r>
          </a:p>
        </p:txBody>
      </p:sp>
      <p:sp>
        <p:nvSpPr>
          <p:cNvPr id="9219" name="TextBox 4"/>
          <p:cNvSpPr txBox="1">
            <a:spLocks noChangeArrowheads="1"/>
          </p:cNvSpPr>
          <p:nvPr/>
        </p:nvSpPr>
        <p:spPr bwMode="auto">
          <a:xfrm>
            <a:off x="1524000" y="1600200"/>
            <a:ext cx="6324600" cy="1200329"/>
          </a:xfrm>
          <a:prstGeom prst="rect">
            <a:avLst/>
          </a:prstGeom>
          <a:noFill/>
          <a:ln w="9525">
            <a:noFill/>
            <a:miter lim="800000"/>
            <a:headEnd/>
            <a:tailEnd/>
          </a:ln>
        </p:spPr>
        <p:txBody>
          <a:bodyPr>
            <a:spAutoFit/>
          </a:bodyPr>
          <a:lstStyle/>
          <a:p>
            <a:pPr algn="ctr"/>
            <a:r>
              <a:rPr lang="en-US" sz="3600" dirty="0">
                <a:solidFill>
                  <a:schemeClr val="bg1"/>
                </a:solidFill>
              </a:rPr>
              <a:t>Do you recognize any of these?</a:t>
            </a:r>
          </a:p>
        </p:txBody>
      </p:sp>
      <p:pic>
        <p:nvPicPr>
          <p:cNvPr id="9222" name="Picture 7" descr="National Teacher's Day"/>
          <p:cNvPicPr>
            <a:picLocks noChangeAspect="1" noChangeArrowheads="1"/>
          </p:cNvPicPr>
          <p:nvPr/>
        </p:nvPicPr>
        <p:blipFill>
          <a:blip r:embed="rId4" cstate="print"/>
          <a:srcRect/>
          <a:stretch>
            <a:fillRect/>
          </a:stretch>
        </p:blipFill>
        <p:spPr bwMode="auto">
          <a:xfrm>
            <a:off x="3124200" y="3048000"/>
            <a:ext cx="2857500" cy="1085850"/>
          </a:xfrm>
          <a:prstGeom prst="rect">
            <a:avLst/>
          </a:prstGeom>
          <a:noFill/>
          <a:ln w="9525">
            <a:noFill/>
            <a:miter lim="800000"/>
            <a:headEnd/>
            <a:tailEnd/>
          </a:ln>
        </p:spPr>
      </p:pic>
      <p:pic>
        <p:nvPicPr>
          <p:cNvPr id="9223" name="Picture 9"/>
          <p:cNvPicPr>
            <a:picLocks noChangeAspect="1" noChangeArrowheads="1"/>
          </p:cNvPicPr>
          <p:nvPr/>
        </p:nvPicPr>
        <p:blipFill>
          <a:blip r:embed="rId5" cstate="print"/>
          <a:srcRect/>
          <a:stretch>
            <a:fillRect/>
          </a:stretch>
        </p:blipFill>
        <p:spPr bwMode="auto">
          <a:xfrm>
            <a:off x="6248400" y="4648200"/>
            <a:ext cx="2400300" cy="1057275"/>
          </a:xfrm>
          <a:prstGeom prst="rect">
            <a:avLst/>
          </a:prstGeom>
          <a:noFill/>
          <a:ln w="9525">
            <a:noFill/>
            <a:miter lim="800000"/>
            <a:headEnd/>
            <a:tailEnd/>
          </a:ln>
        </p:spPr>
      </p:pic>
      <p:pic>
        <p:nvPicPr>
          <p:cNvPr id="9224" name="Picture 10"/>
          <p:cNvPicPr>
            <a:picLocks noChangeAspect="1" noChangeArrowheads="1"/>
          </p:cNvPicPr>
          <p:nvPr/>
        </p:nvPicPr>
        <p:blipFill>
          <a:blip r:embed="rId6" cstate="print"/>
          <a:srcRect/>
          <a:stretch>
            <a:fillRect/>
          </a:stretch>
        </p:blipFill>
        <p:spPr bwMode="auto">
          <a:xfrm>
            <a:off x="609600" y="4724400"/>
            <a:ext cx="3676650" cy="742950"/>
          </a:xfrm>
          <a:prstGeom prst="rect">
            <a:avLst/>
          </a:prstGeom>
          <a:noFill/>
          <a:ln w="9525">
            <a:noFill/>
            <a:miter lim="800000"/>
            <a:headEnd/>
            <a:tailEnd/>
          </a:ln>
        </p:spPr>
      </p:pic>
      <p:pic>
        <p:nvPicPr>
          <p:cNvPr id="9226" name="Picture 10" descr="http://www.boonsboromd.govoffice2.com/vertical/Sites/%7B91336583-679F-49EC-8CDA-C0EAB540BE40%7D/uploads/%7B32C4247F-98EB-4631-856B-444E4E0DAEAD%7D.GIF"/>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rot="770607">
            <a:off x="6653583" y="2708909"/>
            <a:ext cx="1873660" cy="1114068"/>
          </a:xfrm>
          <a:prstGeom prst="rect">
            <a:avLst/>
          </a:prstGeom>
          <a:noFill/>
        </p:spPr>
      </p:pic>
      <p:pic>
        <p:nvPicPr>
          <p:cNvPr id="9228" name="Picture 12" descr="http://seeker401.files.wordpress.com/2009/05/nike_logo.jpg"/>
          <p:cNvPicPr>
            <a:picLocks noChangeAspect="1" noChangeArrowheads="1"/>
          </p:cNvPicPr>
          <p:nvPr/>
        </p:nvPicPr>
        <p:blipFill>
          <a:blip r:embed="rId8" cstate="print">
            <a:clrChange>
              <a:clrFrom>
                <a:srgbClr val="FFFFFF"/>
              </a:clrFrom>
              <a:clrTo>
                <a:srgbClr val="FFFFFF">
                  <a:alpha val="0"/>
                </a:srgbClr>
              </a:clrTo>
            </a:clrChange>
            <a:duotone>
              <a:schemeClr val="accent6">
                <a:shade val="45000"/>
                <a:satMod val="135000"/>
              </a:schemeClr>
              <a:prstClr val="white"/>
            </a:duotone>
          </a:blip>
          <a:srcRect/>
          <a:stretch>
            <a:fillRect/>
          </a:stretch>
        </p:blipFill>
        <p:spPr bwMode="auto">
          <a:xfrm rot="20538137">
            <a:off x="312272" y="2064872"/>
            <a:ext cx="2433266" cy="2433266"/>
          </a:xfrm>
          <a:prstGeom prst="rect">
            <a:avLst/>
          </a:prstGeom>
          <a:noFill/>
        </p:spPr>
      </p:pic>
      <p:sp>
        <p:nvSpPr>
          <p:cNvPr id="11" name="Action Button: Home 10">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12" name="Action Button: Forward or Next 11">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ction Button: Back or Previous 12">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0" descr="C:\Users\Eric\AppData\Local\Microsoft\Windows\Temporary Internet Files\Content.IE5\1KYJEZ6E\MCj04404240000[1].wmf"/>
          <p:cNvPicPr>
            <a:picLocks noChangeAspect="1" noChangeArrowheads="1"/>
          </p:cNvPicPr>
          <p:nvPr/>
        </p:nvPicPr>
        <p:blipFill>
          <a:blip r:embed="rId9" cstate="print"/>
          <a:srcRect/>
          <a:stretch>
            <a:fillRect/>
          </a:stretch>
        </p:blipFill>
        <p:spPr bwMode="auto">
          <a:xfrm>
            <a:off x="7467600" y="228600"/>
            <a:ext cx="1524000" cy="1255713"/>
          </a:xfrm>
          <a:prstGeom prst="rect">
            <a:avLst/>
          </a:prstGeom>
          <a:noFill/>
          <a:ln w="9525">
            <a:noFill/>
            <a:miter lim="800000"/>
            <a:headEnd/>
            <a:tailEnd/>
          </a:ln>
        </p:spPr>
      </p:pic>
      <p:pic>
        <p:nvPicPr>
          <p:cNvPr id="15" name="Fitness Monopoly 3.wav">
            <a:hlinkClick r:id="" action="ppaction://media"/>
          </p:cNvPr>
          <p:cNvPicPr>
            <a:picLocks noRot="1" noChangeAspect="1"/>
          </p:cNvPicPr>
          <p:nvPr>
            <a:audioFile r:link="rId1"/>
          </p:nvPr>
        </p:nvPicPr>
        <p:blipFill>
          <a:blip r:embed="rId10" cstate="print"/>
          <a:stretch>
            <a:fillRect/>
          </a:stretch>
        </p:blipFill>
        <p:spPr>
          <a:xfrm>
            <a:off x="1524000" y="6172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wipe(down)">
                                      <p:cBhvr>
                                        <p:cTn id="11" dur="500"/>
                                        <p:tgtEl>
                                          <p:spTgt spid="9218"/>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9219"/>
                                        </p:tgtEl>
                                        <p:attrNameLst>
                                          <p:attrName>style.visibility</p:attrName>
                                        </p:attrNameLst>
                                      </p:cBhvr>
                                      <p:to>
                                        <p:strVal val="visible"/>
                                      </p:to>
                                    </p:set>
                                    <p:animEffect transition="in" filter="wipe(down)">
                                      <p:cBhvr>
                                        <p:cTn id="14" dur="500"/>
                                        <p:tgtEl>
                                          <p:spTgt spid="9219"/>
                                        </p:tgtEl>
                                      </p:cBhvr>
                                    </p:animEffect>
                                  </p:childTnLst>
                                </p:cTn>
                              </p:par>
                              <p:par>
                                <p:cTn id="15" presetID="22" presetClass="entr" presetSubtype="4" fill="hold" nodeType="withEffect">
                                  <p:stCondLst>
                                    <p:cond delay="0"/>
                                  </p:stCondLst>
                                  <p:childTnLst>
                                    <p:set>
                                      <p:cBhvr>
                                        <p:cTn id="16" dur="1" fill="hold">
                                          <p:stCondLst>
                                            <p:cond delay="0"/>
                                          </p:stCondLst>
                                        </p:cTn>
                                        <p:tgtEl>
                                          <p:spTgt spid="9228"/>
                                        </p:tgtEl>
                                        <p:attrNameLst>
                                          <p:attrName>style.visibility</p:attrName>
                                        </p:attrNameLst>
                                      </p:cBhvr>
                                      <p:to>
                                        <p:strVal val="visible"/>
                                      </p:to>
                                    </p:set>
                                    <p:animEffect transition="in" filter="wipe(down)">
                                      <p:cBhvr>
                                        <p:cTn id="17" dur="500"/>
                                        <p:tgtEl>
                                          <p:spTgt spid="9228"/>
                                        </p:tgtEl>
                                      </p:cBhvr>
                                    </p:animEffect>
                                  </p:childTnLst>
                                </p:cTn>
                              </p:par>
                              <p:par>
                                <p:cTn id="18" presetID="22" presetClass="entr" presetSubtype="4" fill="hold" nodeType="withEffect">
                                  <p:stCondLst>
                                    <p:cond delay="0"/>
                                  </p:stCondLst>
                                  <p:childTnLst>
                                    <p:set>
                                      <p:cBhvr>
                                        <p:cTn id="19" dur="1" fill="hold">
                                          <p:stCondLst>
                                            <p:cond delay="0"/>
                                          </p:stCondLst>
                                        </p:cTn>
                                        <p:tgtEl>
                                          <p:spTgt spid="9222"/>
                                        </p:tgtEl>
                                        <p:attrNameLst>
                                          <p:attrName>style.visibility</p:attrName>
                                        </p:attrNameLst>
                                      </p:cBhvr>
                                      <p:to>
                                        <p:strVal val="visible"/>
                                      </p:to>
                                    </p:set>
                                    <p:animEffect transition="in" filter="wipe(down)">
                                      <p:cBhvr>
                                        <p:cTn id="20" dur="500"/>
                                        <p:tgtEl>
                                          <p:spTgt spid="9222"/>
                                        </p:tgtEl>
                                      </p:cBhvr>
                                    </p:animEffect>
                                  </p:childTnLst>
                                </p:cTn>
                              </p:par>
                              <p:par>
                                <p:cTn id="21" presetID="22" presetClass="entr" presetSubtype="4" fill="hold" nodeType="withEffect">
                                  <p:stCondLst>
                                    <p:cond delay="0"/>
                                  </p:stCondLst>
                                  <p:childTnLst>
                                    <p:set>
                                      <p:cBhvr>
                                        <p:cTn id="22" dur="1" fill="hold">
                                          <p:stCondLst>
                                            <p:cond delay="0"/>
                                          </p:stCondLst>
                                        </p:cTn>
                                        <p:tgtEl>
                                          <p:spTgt spid="9226"/>
                                        </p:tgtEl>
                                        <p:attrNameLst>
                                          <p:attrName>style.visibility</p:attrName>
                                        </p:attrNameLst>
                                      </p:cBhvr>
                                      <p:to>
                                        <p:strVal val="visible"/>
                                      </p:to>
                                    </p:set>
                                    <p:animEffect transition="in" filter="wipe(down)">
                                      <p:cBhvr>
                                        <p:cTn id="23" dur="500"/>
                                        <p:tgtEl>
                                          <p:spTgt spid="9226"/>
                                        </p:tgtEl>
                                      </p:cBhvr>
                                    </p:animEffect>
                                  </p:childTnLst>
                                </p:cTn>
                              </p:par>
                              <p:par>
                                <p:cTn id="24" presetID="22" presetClass="entr" presetSubtype="4" fill="hold" nodeType="withEffect">
                                  <p:stCondLst>
                                    <p:cond delay="0"/>
                                  </p:stCondLst>
                                  <p:childTnLst>
                                    <p:set>
                                      <p:cBhvr>
                                        <p:cTn id="25" dur="1" fill="hold">
                                          <p:stCondLst>
                                            <p:cond delay="0"/>
                                          </p:stCondLst>
                                        </p:cTn>
                                        <p:tgtEl>
                                          <p:spTgt spid="9223"/>
                                        </p:tgtEl>
                                        <p:attrNameLst>
                                          <p:attrName>style.visibility</p:attrName>
                                        </p:attrNameLst>
                                      </p:cBhvr>
                                      <p:to>
                                        <p:strVal val="visible"/>
                                      </p:to>
                                    </p:set>
                                    <p:animEffect transition="in" filter="wipe(down)">
                                      <p:cBhvr>
                                        <p:cTn id="26" dur="500"/>
                                        <p:tgtEl>
                                          <p:spTgt spid="9223"/>
                                        </p:tgtEl>
                                      </p:cBhvr>
                                    </p:animEffect>
                                  </p:childTnLst>
                                </p:cTn>
                              </p:par>
                              <p:par>
                                <p:cTn id="27" presetID="22" presetClass="entr" presetSubtype="4" fill="hold" nodeType="withEffect">
                                  <p:stCondLst>
                                    <p:cond delay="0"/>
                                  </p:stCondLst>
                                  <p:childTnLst>
                                    <p:set>
                                      <p:cBhvr>
                                        <p:cTn id="28" dur="1" fill="hold">
                                          <p:stCondLst>
                                            <p:cond delay="0"/>
                                          </p:stCondLst>
                                        </p:cTn>
                                        <p:tgtEl>
                                          <p:spTgt spid="9224"/>
                                        </p:tgtEl>
                                        <p:attrNameLst>
                                          <p:attrName>style.visibility</p:attrName>
                                        </p:attrNameLst>
                                      </p:cBhvr>
                                      <p:to>
                                        <p:strVal val="visible"/>
                                      </p:to>
                                    </p:set>
                                    <p:animEffect transition="in" filter="wipe(down)">
                                      <p:cBhvr>
                                        <p:cTn id="29" dur="500"/>
                                        <p:tgtEl>
                                          <p:spTgt spid="922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0" fill="hold" display="0">
                  <p:stCondLst>
                    <p:cond delay="indefinite"/>
                  </p:stCondLst>
                  <p:endCondLst>
                    <p:cond evt="onPrev" delay="0">
                      <p:tgtEl>
                        <p:sldTgt/>
                      </p:tgtEl>
                    </p:cond>
                    <p:cond evt="onStopAudio" delay="0">
                      <p:tgtEl>
                        <p:sldTgt/>
                      </p:tgtEl>
                    </p:cond>
                  </p:endCondLst>
                </p:cTn>
                <p:tgtEl>
                  <p:spTgt spid="15"/>
                </p:tgtEl>
              </p:cMediaNode>
            </p:audio>
            <p:seq concurrent="1" nextAc="seek">
              <p:cTn id="31" restart="whenNotActive" fill="hold" evtFilter="cancelBubble" nodeType="interactiveSeq">
                <p:stCondLst>
                  <p:cond evt="onClick" delay="0">
                    <p:tgtEl>
                      <p:spTgt spid="14"/>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1" fill="hold"/>
                                        <p:tgtEl>
                                          <p:spTgt spid="15"/>
                                        </p:tgtEl>
                                      </p:cBhvr>
                                    </p:cmd>
                                  </p:childTnLst>
                                </p:cTn>
                              </p:par>
                            </p:childTnLst>
                          </p:cTn>
                        </p:par>
                      </p:childTnLst>
                    </p:cTn>
                  </p:par>
                </p:childTnLst>
              </p:cTn>
              <p:nextCondLst>
                <p:cond evt="onClick" delay="0">
                  <p:tgtEl>
                    <p:spTgt spid="14"/>
                  </p:tgtEl>
                </p:cond>
              </p:nextCondLst>
            </p:seq>
          </p:childTnLst>
        </p:cTn>
      </p:par>
    </p:tnLst>
    <p:bldLst>
      <p:bldP spid="9218" grpId="0"/>
      <p:bldP spid="921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1746" name="Picture 2" descr="how to shoot a basketball"/>
          <p:cNvPicPr>
            <a:picLocks noChangeAspect="1" noChangeArrowheads="1"/>
          </p:cNvPicPr>
          <p:nvPr/>
        </p:nvPicPr>
        <p:blipFill>
          <a:blip r:embed="rId4" cstate="print"/>
          <a:srcRect/>
          <a:stretch>
            <a:fillRect/>
          </a:stretch>
        </p:blipFill>
        <p:spPr bwMode="auto">
          <a:xfrm>
            <a:off x="12395200" y="-890588"/>
            <a:ext cx="2352675" cy="1581151"/>
          </a:xfrm>
          <a:prstGeom prst="rect">
            <a:avLst/>
          </a:prstGeom>
          <a:noFill/>
          <a:ln w="9525">
            <a:noFill/>
            <a:miter lim="800000"/>
            <a:headEnd/>
            <a:tailEnd/>
          </a:ln>
        </p:spPr>
      </p:pic>
      <p:pic>
        <p:nvPicPr>
          <p:cNvPr id="31747" name="Picture 4" descr="how to shoot a basketball"/>
          <p:cNvPicPr>
            <a:picLocks noChangeAspect="1" noChangeArrowheads="1"/>
          </p:cNvPicPr>
          <p:nvPr/>
        </p:nvPicPr>
        <p:blipFill>
          <a:blip r:embed="rId4" cstate="print"/>
          <a:srcRect/>
          <a:stretch>
            <a:fillRect/>
          </a:stretch>
        </p:blipFill>
        <p:spPr bwMode="auto">
          <a:xfrm>
            <a:off x="12395200" y="-890588"/>
            <a:ext cx="2352675" cy="1581151"/>
          </a:xfrm>
          <a:prstGeom prst="rect">
            <a:avLst/>
          </a:prstGeom>
          <a:noFill/>
          <a:ln w="9525">
            <a:noFill/>
            <a:miter lim="800000"/>
            <a:headEnd/>
            <a:tailEnd/>
          </a:ln>
        </p:spPr>
      </p:pic>
      <p:sp>
        <p:nvSpPr>
          <p:cNvPr id="31748" name="Rectangle 11"/>
          <p:cNvSpPr>
            <a:spLocks noChangeArrowheads="1"/>
          </p:cNvSpPr>
          <p:nvPr/>
        </p:nvSpPr>
        <p:spPr bwMode="auto">
          <a:xfrm>
            <a:off x="533400" y="0"/>
            <a:ext cx="8229600" cy="4462760"/>
          </a:xfrm>
          <a:prstGeom prst="rect">
            <a:avLst/>
          </a:prstGeom>
          <a:noFill/>
          <a:ln w="9525">
            <a:noFill/>
            <a:miter lim="800000"/>
            <a:headEnd/>
            <a:tailEnd/>
          </a:ln>
        </p:spPr>
        <p:txBody>
          <a:bodyPr wrap="square">
            <a:spAutoFit/>
          </a:bodyPr>
          <a:lstStyle/>
          <a:p>
            <a:pPr algn="ctr"/>
            <a:endParaRPr lang="en-US" sz="5400" dirty="0"/>
          </a:p>
          <a:p>
            <a:pPr algn="ctr"/>
            <a:endParaRPr lang="en-US" sz="5400" dirty="0"/>
          </a:p>
          <a:p>
            <a:pPr algn="ctr"/>
            <a:r>
              <a:rPr lang="en-US" sz="4400" dirty="0">
                <a:solidFill>
                  <a:schemeClr val="tx2">
                    <a:lumMod val="40000"/>
                    <a:lumOff val="60000"/>
                  </a:schemeClr>
                </a:solidFill>
              </a:rPr>
              <a:t>Hold the ball with your dominant hand toward the hoop and place your off-hand on the side of the ball for guidance. </a:t>
            </a:r>
          </a:p>
        </p:txBody>
      </p:sp>
      <p:sp>
        <p:nvSpPr>
          <p:cNvPr id="13" name="Rectangle 12"/>
          <p:cNvSpPr/>
          <p:nvPr/>
        </p:nvSpPr>
        <p:spPr>
          <a:xfrm>
            <a:off x="-685800" y="152400"/>
            <a:ext cx="4724400" cy="1446550"/>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8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rPr>
              <a:t>First</a:t>
            </a:r>
          </a:p>
        </p:txBody>
      </p:sp>
      <p:sp>
        <p:nvSpPr>
          <p:cNvPr id="6" name="Action Button: Home 5">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7" name="Action Button: Forward or Next 6">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Back or Previous 7">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C:\Users\Eric\AppData\Local\Microsoft\Windows\Temporary Internet Files\Content.IE5\1KYJEZ6E\MCj04404240000[1].wmf"/>
          <p:cNvPicPr>
            <a:picLocks noChangeAspect="1" noChangeArrowheads="1"/>
          </p:cNvPicPr>
          <p:nvPr/>
        </p:nvPicPr>
        <p:blipFill>
          <a:blip r:embed="rId5" cstate="print"/>
          <a:srcRect/>
          <a:stretch>
            <a:fillRect/>
          </a:stretch>
        </p:blipFill>
        <p:spPr bwMode="auto">
          <a:xfrm>
            <a:off x="6781800" y="5181600"/>
            <a:ext cx="1524000" cy="1255713"/>
          </a:xfrm>
          <a:prstGeom prst="rect">
            <a:avLst/>
          </a:prstGeom>
          <a:noFill/>
          <a:ln w="9525">
            <a:noFill/>
            <a:miter lim="800000"/>
            <a:headEnd/>
            <a:tailEnd/>
          </a:ln>
        </p:spPr>
      </p:pic>
      <p:pic>
        <p:nvPicPr>
          <p:cNvPr id="10" name="Fitness Monopoly 24.wav">
            <a:hlinkClick r:id="" action="ppaction://media"/>
          </p:cNvPr>
          <p:cNvPicPr>
            <a:picLocks noRot="1" noChangeAspect="1"/>
          </p:cNvPicPr>
          <p:nvPr>
            <a:audioFile r:link="rId1"/>
          </p:nvPr>
        </p:nvPicPr>
        <p:blipFill>
          <a:blip r:embed="rId6" cstate="print"/>
          <a:stretch>
            <a:fillRect/>
          </a:stretch>
        </p:blipFill>
        <p:spPr>
          <a:xfrm>
            <a:off x="1219200" y="55626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31748"/>
                                        </p:tgtEl>
                                        <p:attrNameLst>
                                          <p:attrName>style.visibility</p:attrName>
                                        </p:attrNameLst>
                                      </p:cBhvr>
                                      <p:to>
                                        <p:strVal val="visible"/>
                                      </p:to>
                                    </p:set>
                                    <p:anim from="(-#ppt_w/2)" to="(#ppt_x)" calcmode="lin" valueType="num">
                                      <p:cBhvr>
                                        <p:cTn id="16" dur="600" fill="hold">
                                          <p:stCondLst>
                                            <p:cond delay="0"/>
                                          </p:stCondLst>
                                        </p:cTn>
                                        <p:tgtEl>
                                          <p:spTgt spid="31748"/>
                                        </p:tgtEl>
                                        <p:attrNameLst>
                                          <p:attrName>ppt_x</p:attrName>
                                        </p:attrNameLst>
                                      </p:cBhvr>
                                    </p:anim>
                                    <p:anim from="0" to="-1.0" calcmode="lin" valueType="num">
                                      <p:cBhvr>
                                        <p:cTn id="17" dur="200" decel="50000" autoRev="1" fill="hold">
                                          <p:stCondLst>
                                            <p:cond delay="600"/>
                                          </p:stCondLst>
                                        </p:cTn>
                                        <p:tgtEl>
                                          <p:spTgt spid="31748"/>
                                        </p:tgtEl>
                                        <p:attrNameLst>
                                          <p:attrName>xshear</p:attrName>
                                        </p:attrNameLst>
                                      </p:cBhvr>
                                    </p:anim>
                                    <p:animScale>
                                      <p:cBhvr>
                                        <p:cTn id="18" dur="200" decel="100000" autoRev="1" fill="hold">
                                          <p:stCondLst>
                                            <p:cond delay="600"/>
                                          </p:stCondLst>
                                        </p:cTn>
                                        <p:tgtEl>
                                          <p:spTgt spid="31748"/>
                                        </p:tgtEl>
                                      </p:cBhvr>
                                      <p:from x="100000" y="100000"/>
                                      <p:to x="80000" y="100000"/>
                                    </p:animScale>
                                    <p:anim by="(#ppt_h/3+#ppt_w*0.1)" calcmode="lin" valueType="num">
                                      <p:cBhvr additive="sum">
                                        <p:cTn id="19" dur="200" decel="100000" autoRev="1" fill="hold">
                                          <p:stCondLst>
                                            <p:cond delay="600"/>
                                          </p:stCondLst>
                                        </p:cTn>
                                        <p:tgtEl>
                                          <p:spTgt spid="3174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Prev" delay="0">
                      <p:tgtEl>
                        <p:sldTgt/>
                      </p:tgtEl>
                    </p:cond>
                    <p:cond evt="onStopAudio" delay="0">
                      <p:tgtEl>
                        <p:sldTgt/>
                      </p:tgtEl>
                    </p:cond>
                  </p:endCondLst>
                </p:cTn>
                <p:tgtEl>
                  <p:spTgt spid="10"/>
                </p:tgtEl>
              </p:cMediaNode>
            </p:audio>
            <p:seq concurrent="1" nextAc="seek">
              <p:cTn id="21" restart="whenNotActive" fill="hold" evtFilter="cancelBubble" nodeType="interactiveSeq">
                <p:stCondLst>
                  <p:cond evt="onClick" delay="0">
                    <p:tgtEl>
                      <p:spTgt spid="9"/>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1" fill="hold"/>
                                        <p:tgtEl>
                                          <p:spTgt spid="10"/>
                                        </p:tgtEl>
                                      </p:cBhvr>
                                    </p:cmd>
                                  </p:childTnLst>
                                </p:cTn>
                              </p:par>
                            </p:childTnLst>
                          </p:cTn>
                        </p:par>
                      </p:childTnLst>
                    </p:cTn>
                  </p:par>
                </p:childTnLst>
              </p:cTn>
              <p:nextCondLst>
                <p:cond evt="onClick" delay="0">
                  <p:tgtEl>
                    <p:spTgt spid="9"/>
                  </p:tgtEl>
                </p:cond>
              </p:nextCondLst>
            </p:seq>
          </p:childTnLst>
        </p:cTn>
      </p:par>
    </p:tnLst>
    <p:bldLst>
      <p:bldP spid="31748"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770" name="Rectangle 4"/>
          <p:cNvSpPr>
            <a:spLocks noChangeArrowheads="1"/>
          </p:cNvSpPr>
          <p:nvPr/>
        </p:nvSpPr>
        <p:spPr bwMode="auto">
          <a:xfrm>
            <a:off x="990600" y="1828800"/>
            <a:ext cx="7086600" cy="2800767"/>
          </a:xfrm>
          <a:prstGeom prst="rect">
            <a:avLst/>
          </a:prstGeom>
          <a:noFill/>
          <a:ln w="9525">
            <a:noFill/>
            <a:miter lim="800000"/>
            <a:headEnd/>
            <a:tailEnd/>
          </a:ln>
        </p:spPr>
        <p:txBody>
          <a:bodyPr>
            <a:spAutoFit/>
          </a:bodyPr>
          <a:lstStyle/>
          <a:p>
            <a:pPr algn="ctr"/>
            <a:r>
              <a:rPr lang="en-US" sz="4400" dirty="0">
                <a:solidFill>
                  <a:schemeClr val="tx2">
                    <a:lumMod val="40000"/>
                    <a:lumOff val="60000"/>
                  </a:schemeClr>
                </a:solidFill>
              </a:rPr>
              <a:t>Try to score without hitting the rim or backboard by aiming just beyond the front of the rim. </a:t>
            </a:r>
          </a:p>
        </p:txBody>
      </p:sp>
      <p:sp>
        <p:nvSpPr>
          <p:cNvPr id="6" name="Rectangle 5"/>
          <p:cNvSpPr/>
          <p:nvPr/>
        </p:nvSpPr>
        <p:spPr>
          <a:xfrm>
            <a:off x="533400" y="304800"/>
            <a:ext cx="3262240" cy="1323439"/>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8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rPr>
              <a:t>Second</a:t>
            </a:r>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81800" y="5181600"/>
            <a:ext cx="1524000" cy="1255713"/>
          </a:xfrm>
          <a:prstGeom prst="rect">
            <a:avLst/>
          </a:prstGeom>
          <a:noFill/>
          <a:ln w="9525">
            <a:noFill/>
            <a:miter lim="800000"/>
            <a:headEnd/>
            <a:tailEnd/>
          </a:ln>
        </p:spPr>
      </p:pic>
      <p:pic>
        <p:nvPicPr>
          <p:cNvPr id="9" name="Fitness Monopoly 25.wav">
            <a:hlinkClick r:id="" action="ppaction://media"/>
          </p:cNvPr>
          <p:cNvPicPr>
            <a:picLocks noRot="1" noChangeAspect="1"/>
          </p:cNvPicPr>
          <p:nvPr>
            <a:audioFile r:link="rId1"/>
          </p:nvPr>
        </p:nvPicPr>
        <p:blipFill>
          <a:blip r:embed="rId5" cstate="print"/>
          <a:stretch>
            <a:fillRect/>
          </a:stretch>
        </p:blipFill>
        <p:spPr>
          <a:xfrm>
            <a:off x="1828800" y="5029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32770"/>
                                        </p:tgtEl>
                                        <p:attrNameLst>
                                          <p:attrName>style.visibility</p:attrName>
                                        </p:attrNameLst>
                                      </p:cBhvr>
                                      <p:to>
                                        <p:strVal val="visible"/>
                                      </p:to>
                                    </p:set>
                                    <p:anim from="(-#ppt_w/2)" to="(#ppt_x)" calcmode="lin" valueType="num">
                                      <p:cBhvr>
                                        <p:cTn id="16" dur="600" fill="hold">
                                          <p:stCondLst>
                                            <p:cond delay="0"/>
                                          </p:stCondLst>
                                        </p:cTn>
                                        <p:tgtEl>
                                          <p:spTgt spid="32770"/>
                                        </p:tgtEl>
                                        <p:attrNameLst>
                                          <p:attrName>ppt_x</p:attrName>
                                        </p:attrNameLst>
                                      </p:cBhvr>
                                    </p:anim>
                                    <p:anim from="0" to="-1.0" calcmode="lin" valueType="num">
                                      <p:cBhvr>
                                        <p:cTn id="17" dur="200" decel="50000" autoRev="1" fill="hold">
                                          <p:stCondLst>
                                            <p:cond delay="600"/>
                                          </p:stCondLst>
                                        </p:cTn>
                                        <p:tgtEl>
                                          <p:spTgt spid="32770"/>
                                        </p:tgtEl>
                                        <p:attrNameLst>
                                          <p:attrName>xshear</p:attrName>
                                        </p:attrNameLst>
                                      </p:cBhvr>
                                    </p:anim>
                                    <p:animScale>
                                      <p:cBhvr>
                                        <p:cTn id="18" dur="200" decel="100000" autoRev="1" fill="hold">
                                          <p:stCondLst>
                                            <p:cond delay="600"/>
                                          </p:stCondLst>
                                        </p:cTn>
                                        <p:tgtEl>
                                          <p:spTgt spid="32770"/>
                                        </p:tgtEl>
                                      </p:cBhvr>
                                      <p:from x="100000" y="100000"/>
                                      <p:to x="80000" y="100000"/>
                                    </p:animScale>
                                    <p:anim by="(#ppt_h/3+#ppt_w*0.1)" calcmode="lin" valueType="num">
                                      <p:cBhvr additive="sum">
                                        <p:cTn id="19" dur="200" decel="100000" autoRev="1" fill="hold">
                                          <p:stCondLst>
                                            <p:cond delay="600"/>
                                          </p:stCondLst>
                                        </p:cTn>
                                        <p:tgtEl>
                                          <p:spTgt spid="32770"/>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21" restart="whenNotActive" fill="hold" evtFilter="cancelBubble" nodeType="interactiveSeq">
                <p:stCondLst>
                  <p:cond evt="onClick" delay="0">
                    <p:tgtEl>
                      <p:spTgt spid="8"/>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1" fill="hold"/>
                                        <p:tgtEl>
                                          <p:spTgt spid="9"/>
                                        </p:tgtEl>
                                      </p:cBhvr>
                                    </p:cmd>
                                  </p:childTnLst>
                                </p:cTn>
                              </p:par>
                            </p:childTnLst>
                          </p:cTn>
                        </p:par>
                      </p:childTnLst>
                    </p:cTn>
                  </p:par>
                </p:childTnLst>
              </p:cTn>
              <p:nextCondLst>
                <p:cond evt="onClick" delay="0">
                  <p:tgtEl>
                    <p:spTgt spid="8"/>
                  </p:tgtEl>
                </p:cond>
              </p:nextCondLst>
            </p:seq>
          </p:childTnLst>
        </p:cTn>
      </p:par>
    </p:tnLst>
    <p:bldLst>
      <p:bldP spid="32770"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609600" y="1905000"/>
            <a:ext cx="7848600" cy="3477875"/>
          </a:xfrm>
          <a:prstGeom prst="rect">
            <a:avLst/>
          </a:prstGeom>
          <a:noFill/>
          <a:ln w="9525">
            <a:noFill/>
            <a:miter lim="800000"/>
            <a:headEnd/>
            <a:tailEnd/>
          </a:ln>
        </p:spPr>
        <p:txBody>
          <a:bodyPr>
            <a:spAutoFit/>
          </a:bodyPr>
          <a:lstStyle/>
          <a:p>
            <a:pPr algn="ctr"/>
            <a:r>
              <a:rPr lang="en-US" sz="4400" dirty="0">
                <a:solidFill>
                  <a:schemeClr val="tx2">
                    <a:lumMod val="40000"/>
                    <a:lumOff val="60000"/>
                  </a:schemeClr>
                </a:solidFill>
              </a:rPr>
              <a:t>When taking an angled shot, aim inside the boxed area of the backboard and bounce the ball off the glass, into the hoop.</a:t>
            </a:r>
          </a:p>
        </p:txBody>
      </p:sp>
      <p:sp>
        <p:nvSpPr>
          <p:cNvPr id="3" name="Action Button: Home 2">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4" name="Action Button: Forward or Next 3">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Back or Previous 4">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81800" y="5181600"/>
            <a:ext cx="1524000" cy="1255713"/>
          </a:xfrm>
          <a:prstGeom prst="rect">
            <a:avLst/>
          </a:prstGeom>
          <a:noFill/>
          <a:ln w="9525">
            <a:noFill/>
            <a:miter lim="800000"/>
            <a:headEnd/>
            <a:tailEnd/>
          </a:ln>
        </p:spPr>
      </p:pic>
      <p:sp>
        <p:nvSpPr>
          <p:cNvPr id="7" name="Rectangle 6"/>
          <p:cNvSpPr/>
          <p:nvPr/>
        </p:nvSpPr>
        <p:spPr>
          <a:xfrm>
            <a:off x="533400" y="228600"/>
            <a:ext cx="2749472" cy="1323439"/>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8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rPr>
              <a:t>Third</a:t>
            </a:r>
            <a:endParaRPr lang="en-US" sz="8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endParaRPr>
          </a:p>
        </p:txBody>
      </p:sp>
      <p:pic>
        <p:nvPicPr>
          <p:cNvPr id="8" name="Fitness Monopoly 26.wav">
            <a:hlinkClick r:id="" action="ppaction://media"/>
          </p:cNvPr>
          <p:cNvPicPr>
            <a:picLocks noRot="1" noChangeAspect="1"/>
          </p:cNvPicPr>
          <p:nvPr>
            <a:audioFile r:link="rId1"/>
          </p:nvPr>
        </p:nvPicPr>
        <p:blipFill>
          <a:blip r:embed="rId5" cstate="print"/>
          <a:stretch>
            <a:fillRect/>
          </a:stretch>
        </p:blipFill>
        <p:spPr>
          <a:xfrm>
            <a:off x="2057400" y="5410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33794"/>
                                        </p:tgtEl>
                                        <p:attrNameLst>
                                          <p:attrName>style.visibility</p:attrName>
                                        </p:attrNameLst>
                                      </p:cBhvr>
                                      <p:to>
                                        <p:strVal val="visible"/>
                                      </p:to>
                                    </p:set>
                                    <p:anim from="(-#ppt_w/2)" to="(#ppt_x)" calcmode="lin" valueType="num">
                                      <p:cBhvr>
                                        <p:cTn id="16" dur="600" fill="hold">
                                          <p:stCondLst>
                                            <p:cond delay="0"/>
                                          </p:stCondLst>
                                        </p:cTn>
                                        <p:tgtEl>
                                          <p:spTgt spid="33794"/>
                                        </p:tgtEl>
                                        <p:attrNameLst>
                                          <p:attrName>ppt_x</p:attrName>
                                        </p:attrNameLst>
                                      </p:cBhvr>
                                    </p:anim>
                                    <p:anim from="0" to="-1.0" calcmode="lin" valueType="num">
                                      <p:cBhvr>
                                        <p:cTn id="17" dur="200" decel="50000" autoRev="1" fill="hold">
                                          <p:stCondLst>
                                            <p:cond delay="600"/>
                                          </p:stCondLst>
                                        </p:cTn>
                                        <p:tgtEl>
                                          <p:spTgt spid="33794"/>
                                        </p:tgtEl>
                                        <p:attrNameLst>
                                          <p:attrName>xshear</p:attrName>
                                        </p:attrNameLst>
                                      </p:cBhvr>
                                    </p:anim>
                                    <p:animScale>
                                      <p:cBhvr>
                                        <p:cTn id="18" dur="200" decel="100000" autoRev="1" fill="hold">
                                          <p:stCondLst>
                                            <p:cond delay="600"/>
                                          </p:stCondLst>
                                        </p:cTn>
                                        <p:tgtEl>
                                          <p:spTgt spid="33794"/>
                                        </p:tgtEl>
                                      </p:cBhvr>
                                      <p:from x="100000" y="100000"/>
                                      <p:to x="80000" y="100000"/>
                                    </p:animScale>
                                    <p:anim by="(#ppt_h/3+#ppt_w*0.1)" calcmode="lin" valueType="num">
                                      <p:cBhvr additive="sum">
                                        <p:cTn id="19" dur="200" decel="100000" autoRev="1" fill="hold">
                                          <p:stCondLst>
                                            <p:cond delay="600"/>
                                          </p:stCondLst>
                                        </p:cTn>
                                        <p:tgtEl>
                                          <p:spTgt spid="3379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1" restart="whenNotActive" fill="hold" evtFilter="cancelBubble" nodeType="interactiveSeq">
                <p:stCondLst>
                  <p:cond evt="onClick" delay="0">
                    <p:tgtEl>
                      <p:spTgt spid="6"/>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1" fill="hold"/>
                                        <p:tgtEl>
                                          <p:spTgt spid="8"/>
                                        </p:tgtEl>
                                      </p:cBhvr>
                                    </p:cmd>
                                  </p:childTnLst>
                                </p:cTn>
                              </p:par>
                            </p:childTnLst>
                          </p:cTn>
                        </p:par>
                      </p:childTnLst>
                    </p:cTn>
                  </p:par>
                </p:childTnLst>
              </p:cTn>
              <p:nextCondLst>
                <p:cond evt="onClick" delay="0">
                  <p:tgtEl>
                    <p:spTgt spid="6"/>
                  </p:tgtEl>
                </p:cond>
              </p:nextCondLst>
            </p:seq>
          </p:childTnLst>
        </p:cTn>
      </p:par>
    </p:tnLst>
    <p:bldLst>
      <p:bldP spid="33794"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4818" name="Rectangle 4"/>
          <p:cNvSpPr>
            <a:spLocks noChangeArrowheads="1"/>
          </p:cNvSpPr>
          <p:nvPr/>
        </p:nvSpPr>
        <p:spPr bwMode="auto">
          <a:xfrm>
            <a:off x="228600" y="1828800"/>
            <a:ext cx="8610600" cy="3477875"/>
          </a:xfrm>
          <a:prstGeom prst="rect">
            <a:avLst/>
          </a:prstGeom>
          <a:noFill/>
          <a:ln w="9525">
            <a:noFill/>
            <a:miter lim="800000"/>
            <a:headEnd/>
            <a:tailEnd/>
          </a:ln>
        </p:spPr>
        <p:txBody>
          <a:bodyPr>
            <a:spAutoFit/>
          </a:bodyPr>
          <a:lstStyle/>
          <a:p>
            <a:pPr algn="ctr"/>
            <a:r>
              <a:rPr lang="en-US" sz="4400" dirty="0">
                <a:solidFill>
                  <a:schemeClr val="tx2">
                    <a:lumMod val="40000"/>
                    <a:lumOff val="60000"/>
                  </a:schemeClr>
                </a:solidFill>
              </a:rPr>
              <a:t>Determine the amount of arm strength and elevation you need to achieve to make the shot. This is basically trial and error, so practicing is important. </a:t>
            </a:r>
          </a:p>
        </p:txBody>
      </p:sp>
      <p:sp>
        <p:nvSpPr>
          <p:cNvPr id="3" name="Action Button: Home 2">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4" name="Action Button: Forward or Next 3">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Back or Previous 4">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81800" y="5181600"/>
            <a:ext cx="1524000" cy="1255713"/>
          </a:xfrm>
          <a:prstGeom prst="rect">
            <a:avLst/>
          </a:prstGeom>
          <a:noFill/>
          <a:ln w="9525">
            <a:noFill/>
            <a:miter lim="800000"/>
            <a:headEnd/>
            <a:tailEnd/>
          </a:ln>
        </p:spPr>
      </p:pic>
      <p:sp>
        <p:nvSpPr>
          <p:cNvPr id="7" name="Rectangle 6"/>
          <p:cNvSpPr/>
          <p:nvPr/>
        </p:nvSpPr>
        <p:spPr>
          <a:xfrm>
            <a:off x="219745" y="0"/>
            <a:ext cx="3432351" cy="1323439"/>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8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rPr>
              <a:t>Fourth</a:t>
            </a:r>
            <a:endParaRPr lang="en-US" sz="8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endParaRPr>
          </a:p>
        </p:txBody>
      </p:sp>
      <p:pic>
        <p:nvPicPr>
          <p:cNvPr id="8" name="Fitness Monopoly 27.wav">
            <a:hlinkClick r:id="" action="ppaction://media"/>
          </p:cNvPr>
          <p:cNvPicPr>
            <a:picLocks noRot="1" noChangeAspect="1"/>
          </p:cNvPicPr>
          <p:nvPr>
            <a:audioFile r:link="rId1"/>
          </p:nvPr>
        </p:nvPicPr>
        <p:blipFill>
          <a:blip r:embed="rId5" cstate="print"/>
          <a:stretch>
            <a:fillRect/>
          </a:stretch>
        </p:blipFill>
        <p:spPr>
          <a:xfrm>
            <a:off x="1295400" y="59436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34818"/>
                                        </p:tgtEl>
                                        <p:attrNameLst>
                                          <p:attrName>style.visibility</p:attrName>
                                        </p:attrNameLst>
                                      </p:cBhvr>
                                      <p:to>
                                        <p:strVal val="visible"/>
                                      </p:to>
                                    </p:set>
                                    <p:anim from="(-#ppt_w/2)" to="(#ppt_x)" calcmode="lin" valueType="num">
                                      <p:cBhvr>
                                        <p:cTn id="16" dur="600" fill="hold">
                                          <p:stCondLst>
                                            <p:cond delay="0"/>
                                          </p:stCondLst>
                                        </p:cTn>
                                        <p:tgtEl>
                                          <p:spTgt spid="34818"/>
                                        </p:tgtEl>
                                        <p:attrNameLst>
                                          <p:attrName>ppt_x</p:attrName>
                                        </p:attrNameLst>
                                      </p:cBhvr>
                                    </p:anim>
                                    <p:anim from="0" to="-1.0" calcmode="lin" valueType="num">
                                      <p:cBhvr>
                                        <p:cTn id="17" dur="200" decel="50000" autoRev="1" fill="hold">
                                          <p:stCondLst>
                                            <p:cond delay="600"/>
                                          </p:stCondLst>
                                        </p:cTn>
                                        <p:tgtEl>
                                          <p:spTgt spid="34818"/>
                                        </p:tgtEl>
                                        <p:attrNameLst>
                                          <p:attrName>xshear</p:attrName>
                                        </p:attrNameLst>
                                      </p:cBhvr>
                                    </p:anim>
                                    <p:animScale>
                                      <p:cBhvr>
                                        <p:cTn id="18" dur="200" decel="100000" autoRev="1" fill="hold">
                                          <p:stCondLst>
                                            <p:cond delay="600"/>
                                          </p:stCondLst>
                                        </p:cTn>
                                        <p:tgtEl>
                                          <p:spTgt spid="34818"/>
                                        </p:tgtEl>
                                      </p:cBhvr>
                                      <p:from x="100000" y="100000"/>
                                      <p:to x="80000" y="100000"/>
                                    </p:animScale>
                                    <p:anim by="(#ppt_h/3+#ppt_w*0.1)" calcmode="lin" valueType="num">
                                      <p:cBhvr additive="sum">
                                        <p:cTn id="19" dur="200" decel="100000" autoRev="1" fill="hold">
                                          <p:stCondLst>
                                            <p:cond delay="600"/>
                                          </p:stCondLst>
                                        </p:cTn>
                                        <p:tgtEl>
                                          <p:spTgt spid="3481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1" restart="whenNotActive" fill="hold" evtFilter="cancelBubble" nodeType="interactiveSeq">
                <p:stCondLst>
                  <p:cond evt="onClick" delay="0">
                    <p:tgtEl>
                      <p:spTgt spid="6"/>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1" fill="hold"/>
                                        <p:tgtEl>
                                          <p:spTgt spid="8"/>
                                        </p:tgtEl>
                                      </p:cBhvr>
                                    </p:cmd>
                                  </p:childTnLst>
                                </p:cTn>
                              </p:par>
                            </p:childTnLst>
                          </p:cTn>
                        </p:par>
                      </p:childTnLst>
                    </p:cTn>
                  </p:par>
                </p:childTnLst>
              </p:cTn>
              <p:nextCondLst>
                <p:cond evt="onClick" delay="0">
                  <p:tgtEl>
                    <p:spTgt spid="6"/>
                  </p:tgtEl>
                </p:cond>
              </p:nextCondLst>
            </p:seq>
          </p:childTnLst>
        </p:cTn>
      </p:par>
    </p:tnLst>
    <p:bldLst>
      <p:bldP spid="34818"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5842" name="Rectangle 3"/>
          <p:cNvSpPr>
            <a:spLocks noChangeArrowheads="1"/>
          </p:cNvSpPr>
          <p:nvPr/>
        </p:nvSpPr>
        <p:spPr bwMode="auto">
          <a:xfrm>
            <a:off x="228600" y="1447800"/>
            <a:ext cx="8686800" cy="3785652"/>
          </a:xfrm>
          <a:prstGeom prst="rect">
            <a:avLst/>
          </a:prstGeom>
          <a:noFill/>
          <a:ln w="9525">
            <a:noFill/>
            <a:miter lim="800000"/>
            <a:headEnd/>
            <a:tailEnd/>
          </a:ln>
        </p:spPr>
        <p:txBody>
          <a:bodyPr>
            <a:spAutoFit/>
          </a:bodyPr>
          <a:lstStyle/>
          <a:p>
            <a:pPr algn="ctr"/>
            <a:r>
              <a:rPr lang="en-US" sz="4800" dirty="0">
                <a:solidFill>
                  <a:schemeClr val="tx2">
                    <a:lumMod val="40000"/>
                    <a:lumOff val="60000"/>
                  </a:schemeClr>
                </a:solidFill>
              </a:rPr>
              <a:t>When shooting, your strength comes from your legs. Bend your knees and use the strong muscles in your legs to push off your toes. </a:t>
            </a:r>
          </a:p>
        </p:txBody>
      </p:sp>
      <p:sp>
        <p:nvSpPr>
          <p:cNvPr id="3" name="Action Button: Home 2">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4" name="Action Button: Forward or Next 3">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Back or Previous 4">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81800" y="5181600"/>
            <a:ext cx="1524000" cy="1255713"/>
          </a:xfrm>
          <a:prstGeom prst="rect">
            <a:avLst/>
          </a:prstGeom>
          <a:noFill/>
          <a:ln w="9525">
            <a:noFill/>
            <a:miter lim="800000"/>
            <a:headEnd/>
            <a:tailEnd/>
          </a:ln>
        </p:spPr>
      </p:pic>
      <p:sp>
        <p:nvSpPr>
          <p:cNvPr id="7" name="Rectangle 6"/>
          <p:cNvSpPr/>
          <p:nvPr/>
        </p:nvSpPr>
        <p:spPr>
          <a:xfrm>
            <a:off x="732706" y="0"/>
            <a:ext cx="2406428" cy="1323439"/>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8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rPr>
              <a:t>Fifth</a:t>
            </a:r>
            <a:endParaRPr lang="en-US" sz="8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endParaRPr>
          </a:p>
        </p:txBody>
      </p:sp>
      <p:pic>
        <p:nvPicPr>
          <p:cNvPr id="8" name="Fitness Monopoly 28.wav">
            <a:hlinkClick r:id="" action="ppaction://media"/>
          </p:cNvPr>
          <p:cNvPicPr>
            <a:picLocks noRot="1" noChangeAspect="1"/>
          </p:cNvPicPr>
          <p:nvPr>
            <a:audioFile r:link="rId1"/>
          </p:nvPr>
        </p:nvPicPr>
        <p:blipFill>
          <a:blip r:embed="rId5" cstate="print"/>
          <a:stretch>
            <a:fillRect/>
          </a:stretch>
        </p:blipFill>
        <p:spPr>
          <a:xfrm>
            <a:off x="1752600" y="6019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35842"/>
                                        </p:tgtEl>
                                        <p:attrNameLst>
                                          <p:attrName>style.visibility</p:attrName>
                                        </p:attrNameLst>
                                      </p:cBhvr>
                                      <p:to>
                                        <p:strVal val="visible"/>
                                      </p:to>
                                    </p:set>
                                    <p:anim from="(-#ppt_w/2)" to="(#ppt_x)" calcmode="lin" valueType="num">
                                      <p:cBhvr>
                                        <p:cTn id="16" dur="600" fill="hold">
                                          <p:stCondLst>
                                            <p:cond delay="0"/>
                                          </p:stCondLst>
                                        </p:cTn>
                                        <p:tgtEl>
                                          <p:spTgt spid="35842"/>
                                        </p:tgtEl>
                                        <p:attrNameLst>
                                          <p:attrName>ppt_x</p:attrName>
                                        </p:attrNameLst>
                                      </p:cBhvr>
                                    </p:anim>
                                    <p:anim from="0" to="-1.0" calcmode="lin" valueType="num">
                                      <p:cBhvr>
                                        <p:cTn id="17" dur="200" decel="50000" autoRev="1" fill="hold">
                                          <p:stCondLst>
                                            <p:cond delay="600"/>
                                          </p:stCondLst>
                                        </p:cTn>
                                        <p:tgtEl>
                                          <p:spTgt spid="35842"/>
                                        </p:tgtEl>
                                        <p:attrNameLst>
                                          <p:attrName>xshear</p:attrName>
                                        </p:attrNameLst>
                                      </p:cBhvr>
                                    </p:anim>
                                    <p:animScale>
                                      <p:cBhvr>
                                        <p:cTn id="18" dur="200" decel="100000" autoRev="1" fill="hold">
                                          <p:stCondLst>
                                            <p:cond delay="600"/>
                                          </p:stCondLst>
                                        </p:cTn>
                                        <p:tgtEl>
                                          <p:spTgt spid="35842"/>
                                        </p:tgtEl>
                                      </p:cBhvr>
                                      <p:from x="100000" y="100000"/>
                                      <p:to x="80000" y="100000"/>
                                    </p:animScale>
                                    <p:anim by="(#ppt_h/3+#ppt_w*0.1)" calcmode="lin" valueType="num">
                                      <p:cBhvr additive="sum">
                                        <p:cTn id="19" dur="200" decel="100000" autoRev="1" fill="hold">
                                          <p:stCondLst>
                                            <p:cond delay="600"/>
                                          </p:stCondLst>
                                        </p:cTn>
                                        <p:tgtEl>
                                          <p:spTgt spid="3584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1" restart="whenNotActive" fill="hold" evtFilter="cancelBubble" nodeType="interactiveSeq">
                <p:stCondLst>
                  <p:cond evt="onClick" delay="0">
                    <p:tgtEl>
                      <p:spTgt spid="6"/>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1" fill="hold"/>
                                        <p:tgtEl>
                                          <p:spTgt spid="8"/>
                                        </p:tgtEl>
                                      </p:cBhvr>
                                    </p:cmd>
                                  </p:childTnLst>
                                </p:cTn>
                              </p:par>
                            </p:childTnLst>
                          </p:cTn>
                        </p:par>
                      </p:childTnLst>
                    </p:cTn>
                  </p:par>
                </p:childTnLst>
              </p:cTn>
              <p:nextCondLst>
                <p:cond evt="onClick" delay="0">
                  <p:tgtEl>
                    <p:spTgt spid="6"/>
                  </p:tgtEl>
                </p:cond>
              </p:nextCondLst>
            </p:seq>
          </p:childTnLst>
        </p:cTn>
      </p:par>
    </p:tnLst>
    <p:bldLst>
      <p:bldP spid="35842"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6866" name="Rectangle 3"/>
          <p:cNvSpPr>
            <a:spLocks noChangeArrowheads="1"/>
          </p:cNvSpPr>
          <p:nvPr/>
        </p:nvSpPr>
        <p:spPr bwMode="auto">
          <a:xfrm>
            <a:off x="685800" y="1828800"/>
            <a:ext cx="7696200" cy="3170099"/>
          </a:xfrm>
          <a:prstGeom prst="rect">
            <a:avLst/>
          </a:prstGeom>
          <a:noFill/>
          <a:ln w="9525">
            <a:noFill/>
            <a:miter lim="800000"/>
            <a:headEnd/>
            <a:tailEnd/>
          </a:ln>
        </p:spPr>
        <p:txBody>
          <a:bodyPr>
            <a:spAutoFit/>
          </a:bodyPr>
          <a:lstStyle/>
          <a:p>
            <a:pPr algn="ctr"/>
            <a:r>
              <a:rPr lang="en-US" sz="4000" dirty="0">
                <a:solidFill>
                  <a:schemeClr val="tx2">
                    <a:lumMod val="40000"/>
                    <a:lumOff val="60000"/>
                  </a:schemeClr>
                </a:solidFill>
              </a:rPr>
              <a:t>Watch for the opportunity of an offensive-rebound. Always follow your shot by running towards the basket after taking your shot in case you miss. </a:t>
            </a:r>
          </a:p>
        </p:txBody>
      </p:sp>
      <p:sp>
        <p:nvSpPr>
          <p:cNvPr id="3" name="Action Button: Home 2">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4" name="Action Button: Forward or Next 3">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Back or Previous 4">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81800" y="5181600"/>
            <a:ext cx="1524000" cy="1255713"/>
          </a:xfrm>
          <a:prstGeom prst="rect">
            <a:avLst/>
          </a:prstGeom>
          <a:noFill/>
          <a:ln w="9525">
            <a:noFill/>
            <a:miter lim="800000"/>
            <a:headEnd/>
            <a:tailEnd/>
          </a:ln>
        </p:spPr>
      </p:pic>
      <p:sp>
        <p:nvSpPr>
          <p:cNvPr id="7" name="Rectangle 6"/>
          <p:cNvSpPr/>
          <p:nvPr/>
        </p:nvSpPr>
        <p:spPr>
          <a:xfrm>
            <a:off x="589237" y="0"/>
            <a:ext cx="2693366" cy="1323439"/>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8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rPr>
              <a:t>Sixth</a:t>
            </a:r>
            <a:endParaRPr lang="en-US" sz="8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charset="0"/>
              <a:cs typeface="Arial" charset="0"/>
            </a:endParaRPr>
          </a:p>
        </p:txBody>
      </p:sp>
      <p:pic>
        <p:nvPicPr>
          <p:cNvPr id="8" name="Fitness Monopoly 29.wav">
            <a:hlinkClick r:id="" action="ppaction://media"/>
          </p:cNvPr>
          <p:cNvPicPr>
            <a:picLocks noRot="1" noChangeAspect="1"/>
          </p:cNvPicPr>
          <p:nvPr>
            <a:audioFile r:link="rId1"/>
          </p:nvPr>
        </p:nvPicPr>
        <p:blipFill>
          <a:blip r:embed="rId5" cstate="print"/>
          <a:stretch>
            <a:fillRect/>
          </a:stretch>
        </p:blipFill>
        <p:spPr>
          <a:xfrm>
            <a:off x="1600200" y="53340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36866"/>
                                        </p:tgtEl>
                                        <p:attrNameLst>
                                          <p:attrName>style.visibility</p:attrName>
                                        </p:attrNameLst>
                                      </p:cBhvr>
                                      <p:to>
                                        <p:strVal val="visible"/>
                                      </p:to>
                                    </p:set>
                                    <p:anim from="(-#ppt_w/2)" to="(#ppt_x)" calcmode="lin" valueType="num">
                                      <p:cBhvr>
                                        <p:cTn id="16" dur="600" fill="hold">
                                          <p:stCondLst>
                                            <p:cond delay="0"/>
                                          </p:stCondLst>
                                        </p:cTn>
                                        <p:tgtEl>
                                          <p:spTgt spid="36866"/>
                                        </p:tgtEl>
                                        <p:attrNameLst>
                                          <p:attrName>ppt_x</p:attrName>
                                        </p:attrNameLst>
                                      </p:cBhvr>
                                    </p:anim>
                                    <p:anim from="0" to="-1.0" calcmode="lin" valueType="num">
                                      <p:cBhvr>
                                        <p:cTn id="17" dur="200" decel="50000" autoRev="1" fill="hold">
                                          <p:stCondLst>
                                            <p:cond delay="600"/>
                                          </p:stCondLst>
                                        </p:cTn>
                                        <p:tgtEl>
                                          <p:spTgt spid="36866"/>
                                        </p:tgtEl>
                                        <p:attrNameLst>
                                          <p:attrName>xshear</p:attrName>
                                        </p:attrNameLst>
                                      </p:cBhvr>
                                    </p:anim>
                                    <p:animScale>
                                      <p:cBhvr>
                                        <p:cTn id="18" dur="200" decel="100000" autoRev="1" fill="hold">
                                          <p:stCondLst>
                                            <p:cond delay="600"/>
                                          </p:stCondLst>
                                        </p:cTn>
                                        <p:tgtEl>
                                          <p:spTgt spid="36866"/>
                                        </p:tgtEl>
                                      </p:cBhvr>
                                      <p:from x="100000" y="100000"/>
                                      <p:to x="80000" y="100000"/>
                                    </p:animScale>
                                    <p:anim by="(#ppt_h/3+#ppt_w*0.1)" calcmode="lin" valueType="num">
                                      <p:cBhvr additive="sum">
                                        <p:cTn id="19" dur="200" decel="100000" autoRev="1" fill="hold">
                                          <p:stCondLst>
                                            <p:cond delay="600"/>
                                          </p:stCondLst>
                                        </p:cTn>
                                        <p:tgtEl>
                                          <p:spTgt spid="3686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1" restart="whenNotActive" fill="hold" evtFilter="cancelBubble" nodeType="interactiveSeq">
                <p:stCondLst>
                  <p:cond evt="onClick" delay="0">
                    <p:tgtEl>
                      <p:spTgt spid="6"/>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1" fill="hold"/>
                                        <p:tgtEl>
                                          <p:spTgt spid="8"/>
                                        </p:tgtEl>
                                      </p:cBhvr>
                                    </p:cmd>
                                  </p:childTnLst>
                                </p:cTn>
                              </p:par>
                            </p:childTnLst>
                          </p:cTn>
                        </p:par>
                      </p:childTnLst>
                    </p:cTn>
                  </p:par>
                </p:childTnLst>
              </p:cTn>
              <p:nextCondLst>
                <p:cond evt="onClick" delay="0">
                  <p:tgtEl>
                    <p:spTgt spid="6"/>
                  </p:tgtEl>
                </p:cond>
              </p:nextCondLst>
            </p:seq>
          </p:childTnLst>
        </p:cTn>
      </p:par>
    </p:tnLst>
    <p:bldLst>
      <p:bldP spid="3686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868362"/>
          </a:xfrm>
        </p:spPr>
        <p:txBody>
          <a:bodyPr/>
          <a:lstStyle/>
          <a:p>
            <a:r>
              <a:rPr lang="en-US" dirty="0" smtClean="0">
                <a:solidFill>
                  <a:schemeClr val="bg1"/>
                </a:solidFill>
              </a:rPr>
              <a:t>How to Shoot a Basketball</a:t>
            </a:r>
            <a:r>
              <a:rPr lang="en-US" sz="5400" dirty="0" smtClean="0">
                <a:solidFill>
                  <a:schemeClr val="bg1"/>
                </a:solidFill>
              </a:rPr>
              <a:t/>
            </a:r>
            <a:br>
              <a:rPr lang="en-US" sz="5400" dirty="0" smtClean="0">
                <a:solidFill>
                  <a:schemeClr val="bg1"/>
                </a:solidFill>
              </a:rPr>
            </a:br>
            <a:r>
              <a:rPr lang="en-US" sz="2000" dirty="0" smtClean="0">
                <a:solidFill>
                  <a:schemeClr val="bg1"/>
                </a:solidFill>
              </a:rPr>
              <a:t>(Reading to Perform a Task)</a:t>
            </a:r>
          </a:p>
        </p:txBody>
      </p:sp>
      <p:sp>
        <p:nvSpPr>
          <p:cNvPr id="37891" name="Content Placeholder 2"/>
          <p:cNvSpPr>
            <a:spLocks noGrp="1"/>
          </p:cNvSpPr>
          <p:nvPr>
            <p:ph idx="1"/>
          </p:nvPr>
        </p:nvSpPr>
        <p:spPr>
          <a:xfrm>
            <a:off x="457200" y="1447800"/>
            <a:ext cx="8229600" cy="5029200"/>
          </a:xfrm>
        </p:spPr>
        <p:txBody>
          <a:bodyPr/>
          <a:lstStyle/>
          <a:p>
            <a:pPr>
              <a:buFont typeface="Arial" pitchFamily="34" charset="0"/>
              <a:buNone/>
            </a:pPr>
            <a:r>
              <a:rPr lang="en-US" sz="2400" dirty="0" smtClean="0">
                <a:solidFill>
                  <a:schemeClr val="bg1"/>
                </a:solidFill>
              </a:rPr>
              <a:t>1). Read "How to Shoot A Basketball" and answer the following question.</a:t>
            </a:r>
            <a:br>
              <a:rPr lang="en-US" sz="2400" dirty="0" smtClean="0">
                <a:solidFill>
                  <a:schemeClr val="bg1"/>
                </a:solidFill>
              </a:rPr>
            </a:br>
            <a:r>
              <a:rPr lang="en-US" sz="2400" dirty="0" smtClean="0">
                <a:solidFill>
                  <a:schemeClr val="bg1"/>
                </a:solidFill>
              </a:rPr>
              <a:t>Which of these details is NOT given in the set of instructions on how to perform a task.</a:t>
            </a:r>
            <a:br>
              <a:rPr lang="en-US" sz="2400" dirty="0" smtClean="0">
                <a:solidFill>
                  <a:schemeClr val="bg1"/>
                </a:solidFill>
              </a:rPr>
            </a:br>
            <a:r>
              <a:rPr lang="en-US" sz="2400" dirty="0" smtClean="0">
                <a:solidFill>
                  <a:schemeClr val="bg1"/>
                </a:solidFill>
              </a:rPr>
              <a:t> </a:t>
            </a:r>
            <a:br>
              <a:rPr lang="en-US" sz="2400" dirty="0" smtClean="0">
                <a:solidFill>
                  <a:schemeClr val="bg1"/>
                </a:solidFill>
              </a:rPr>
            </a:br>
            <a:r>
              <a:rPr lang="en-US" sz="2400" dirty="0" smtClean="0">
                <a:solidFill>
                  <a:schemeClr val="bg1"/>
                </a:solidFill>
              </a:rPr>
              <a:t>A. place off-hand on the side of the ball for guidance</a:t>
            </a:r>
            <a:br>
              <a:rPr lang="en-US" sz="2400" dirty="0" smtClean="0">
                <a:solidFill>
                  <a:schemeClr val="bg1"/>
                </a:solidFill>
              </a:rPr>
            </a:br>
            <a:r>
              <a:rPr lang="en-US" sz="2400" dirty="0" smtClean="0">
                <a:solidFill>
                  <a:schemeClr val="bg1"/>
                </a:solidFill>
              </a:rPr>
              <a:t>B. aim just beyond the front of the rim</a:t>
            </a:r>
            <a:br>
              <a:rPr lang="en-US" sz="2400" dirty="0" smtClean="0">
                <a:solidFill>
                  <a:schemeClr val="bg1"/>
                </a:solidFill>
              </a:rPr>
            </a:br>
            <a:r>
              <a:rPr lang="en-US" sz="2400" dirty="0" smtClean="0">
                <a:solidFill>
                  <a:schemeClr val="bg1"/>
                </a:solidFill>
              </a:rPr>
              <a:t>C. bend your knees and use the strong muscles in your legs to push off your toes</a:t>
            </a:r>
            <a:br>
              <a:rPr lang="en-US" sz="2400" dirty="0" smtClean="0">
                <a:solidFill>
                  <a:schemeClr val="bg1"/>
                </a:solidFill>
              </a:rPr>
            </a:br>
            <a:r>
              <a:rPr lang="en-US" sz="2400" dirty="0" smtClean="0">
                <a:solidFill>
                  <a:schemeClr val="bg1"/>
                </a:solidFill>
              </a:rPr>
              <a:t>D. follow-through to give good ball rotation for your shot</a:t>
            </a:r>
          </a:p>
          <a:p>
            <a:pPr>
              <a:buFont typeface="Arial" pitchFamily="34" charset="0"/>
              <a:buNone/>
            </a:pPr>
            <a:endParaRPr lang="en-US" sz="1600" dirty="0" smtClean="0">
              <a:solidFill>
                <a:schemeClr val="bg1"/>
              </a:solidFill>
            </a:endParaRPr>
          </a:p>
          <a:p>
            <a:pPr>
              <a:buFont typeface="Arial" pitchFamily="34" charset="0"/>
              <a:buNone/>
            </a:pPr>
            <a:endParaRPr lang="en-US" sz="1600" dirty="0" smtClean="0">
              <a:solidFill>
                <a:schemeClr val="bg1"/>
              </a:solidFill>
            </a:endParaRPr>
          </a:p>
          <a:p>
            <a:pPr>
              <a:buFont typeface="Arial" pitchFamily="34" charset="0"/>
              <a:buNone/>
            </a:pPr>
            <a:r>
              <a:rPr lang="en-US" sz="1600" dirty="0" smtClean="0">
                <a:solidFill>
                  <a:schemeClr val="bg1"/>
                </a:solidFill>
              </a:rPr>
              <a:t/>
            </a:r>
            <a:br>
              <a:rPr lang="en-US" sz="1600" dirty="0" smtClean="0">
                <a:solidFill>
                  <a:schemeClr val="bg1"/>
                </a:solidFill>
              </a:rPr>
            </a:br>
            <a:endParaRPr lang="en-US" sz="1600" dirty="0" smtClean="0">
              <a:solidFill>
                <a:schemeClr val="bg1"/>
              </a:solidFill>
            </a:endParaRPr>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8" name="Fitness Monopoly 30.wav">
            <a:hlinkClick r:id="" action="ppaction://media"/>
          </p:cNvPr>
          <p:cNvPicPr>
            <a:picLocks noRot="1" noChangeAspect="1"/>
          </p:cNvPicPr>
          <p:nvPr>
            <a:audioFile r:link="rId1"/>
          </p:nvPr>
        </p:nvPicPr>
        <p:blipFill>
          <a:blip r:embed="rId5" cstate="print"/>
          <a:stretch>
            <a:fillRect/>
          </a:stretch>
        </p:blipFill>
        <p:spPr>
          <a:xfrm>
            <a:off x="1371600" y="58674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wipe(down)">
                                      <p:cBhvr>
                                        <p:cTn id="11" dur="580">
                                          <p:stCondLst>
                                            <p:cond delay="0"/>
                                          </p:stCondLst>
                                        </p:cTn>
                                        <p:tgtEl>
                                          <p:spTgt spid="37890"/>
                                        </p:tgtEl>
                                      </p:cBhvr>
                                    </p:animEffect>
                                    <p:anim calcmode="lin" valueType="num">
                                      <p:cBhvr>
                                        <p:cTn id="12" dur="1822" tmFilter="0,0; 0.14,0.36; 0.43,0.73; 0.71,0.91; 1.0,1.0">
                                          <p:stCondLst>
                                            <p:cond delay="0"/>
                                          </p:stCondLst>
                                        </p:cTn>
                                        <p:tgtEl>
                                          <p:spTgt spid="37890"/>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7890"/>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7890"/>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7890"/>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7890"/>
                                        </p:tgtEl>
                                        <p:attrNameLst>
                                          <p:attrName>ppt_y</p:attrName>
                                        </p:attrNameLst>
                                      </p:cBhvr>
                                      <p:tavLst>
                                        <p:tav tm="0" fmla="#ppt_y-sin(pi*$)/81">
                                          <p:val>
                                            <p:fltVal val="0"/>
                                          </p:val>
                                        </p:tav>
                                        <p:tav tm="100000">
                                          <p:val>
                                            <p:fltVal val="1"/>
                                          </p:val>
                                        </p:tav>
                                      </p:tavLst>
                                    </p:anim>
                                    <p:animScale>
                                      <p:cBhvr>
                                        <p:cTn id="17" dur="26">
                                          <p:stCondLst>
                                            <p:cond delay="650"/>
                                          </p:stCondLst>
                                        </p:cTn>
                                        <p:tgtEl>
                                          <p:spTgt spid="37890"/>
                                        </p:tgtEl>
                                      </p:cBhvr>
                                      <p:to x="100000" y="60000"/>
                                    </p:animScale>
                                    <p:animScale>
                                      <p:cBhvr>
                                        <p:cTn id="18" dur="166" decel="50000">
                                          <p:stCondLst>
                                            <p:cond delay="676"/>
                                          </p:stCondLst>
                                        </p:cTn>
                                        <p:tgtEl>
                                          <p:spTgt spid="37890"/>
                                        </p:tgtEl>
                                      </p:cBhvr>
                                      <p:to x="100000" y="100000"/>
                                    </p:animScale>
                                    <p:animScale>
                                      <p:cBhvr>
                                        <p:cTn id="19" dur="26">
                                          <p:stCondLst>
                                            <p:cond delay="1312"/>
                                          </p:stCondLst>
                                        </p:cTn>
                                        <p:tgtEl>
                                          <p:spTgt spid="37890"/>
                                        </p:tgtEl>
                                      </p:cBhvr>
                                      <p:to x="100000" y="80000"/>
                                    </p:animScale>
                                    <p:animScale>
                                      <p:cBhvr>
                                        <p:cTn id="20" dur="166" decel="50000">
                                          <p:stCondLst>
                                            <p:cond delay="1338"/>
                                          </p:stCondLst>
                                        </p:cTn>
                                        <p:tgtEl>
                                          <p:spTgt spid="37890"/>
                                        </p:tgtEl>
                                      </p:cBhvr>
                                      <p:to x="100000" y="100000"/>
                                    </p:animScale>
                                    <p:animScale>
                                      <p:cBhvr>
                                        <p:cTn id="21" dur="26">
                                          <p:stCondLst>
                                            <p:cond delay="1642"/>
                                          </p:stCondLst>
                                        </p:cTn>
                                        <p:tgtEl>
                                          <p:spTgt spid="37890"/>
                                        </p:tgtEl>
                                      </p:cBhvr>
                                      <p:to x="100000" y="90000"/>
                                    </p:animScale>
                                    <p:animScale>
                                      <p:cBhvr>
                                        <p:cTn id="22" dur="166" decel="50000">
                                          <p:stCondLst>
                                            <p:cond delay="1668"/>
                                          </p:stCondLst>
                                        </p:cTn>
                                        <p:tgtEl>
                                          <p:spTgt spid="37890"/>
                                        </p:tgtEl>
                                      </p:cBhvr>
                                      <p:to x="100000" y="100000"/>
                                    </p:animScale>
                                    <p:animScale>
                                      <p:cBhvr>
                                        <p:cTn id="23" dur="26">
                                          <p:stCondLst>
                                            <p:cond delay="1808"/>
                                          </p:stCondLst>
                                        </p:cTn>
                                        <p:tgtEl>
                                          <p:spTgt spid="37890"/>
                                        </p:tgtEl>
                                      </p:cBhvr>
                                      <p:to x="100000" y="95000"/>
                                    </p:animScale>
                                    <p:animScale>
                                      <p:cBhvr>
                                        <p:cTn id="24" dur="166" decel="50000">
                                          <p:stCondLst>
                                            <p:cond delay="1834"/>
                                          </p:stCondLst>
                                        </p:cTn>
                                        <p:tgtEl>
                                          <p:spTgt spid="37890"/>
                                        </p:tgtEl>
                                      </p:cBhvr>
                                      <p:to x="100000" y="100000"/>
                                    </p:animScale>
                                  </p:childTnLst>
                                </p:cTn>
                              </p:par>
                            </p:childTnLst>
                          </p:cTn>
                        </p:par>
                        <p:par>
                          <p:cTn id="25" fill="hold">
                            <p:stCondLst>
                              <p:cond delay="2000"/>
                            </p:stCondLst>
                            <p:childTnLst>
                              <p:par>
                                <p:cTn id="26" presetID="26" presetClass="entr" presetSubtype="0" fill="hold" grpId="0" nodeType="afterEffect">
                                  <p:stCondLst>
                                    <p:cond delay="0"/>
                                  </p:stCondLst>
                                  <p:childTnLst>
                                    <p:set>
                                      <p:cBhvr>
                                        <p:cTn id="27" dur="1" fill="hold">
                                          <p:stCondLst>
                                            <p:cond delay="0"/>
                                          </p:stCondLst>
                                        </p:cTn>
                                        <p:tgtEl>
                                          <p:spTgt spid="37891">
                                            <p:txEl>
                                              <p:pRg st="0" end="0"/>
                                            </p:txEl>
                                          </p:spTgt>
                                        </p:tgtEl>
                                        <p:attrNameLst>
                                          <p:attrName>style.visibility</p:attrName>
                                        </p:attrNameLst>
                                      </p:cBhvr>
                                      <p:to>
                                        <p:strVal val="visible"/>
                                      </p:to>
                                    </p:set>
                                    <p:animEffect transition="in" filter="wipe(down)">
                                      <p:cBhvr>
                                        <p:cTn id="28" dur="290">
                                          <p:stCondLst>
                                            <p:cond delay="0"/>
                                          </p:stCondLst>
                                        </p:cTn>
                                        <p:tgtEl>
                                          <p:spTgt spid="37891">
                                            <p:txEl>
                                              <p:pRg st="0" end="0"/>
                                            </p:txEl>
                                          </p:spTgt>
                                        </p:tgtEl>
                                      </p:cBhvr>
                                    </p:animEffect>
                                    <p:anim calcmode="lin" valueType="num">
                                      <p:cBhvr>
                                        <p:cTn id="29" dur="911" tmFilter="0,0; 0.14,0.36; 0.43,0.73; 0.71,0.91; 1.0,1.0">
                                          <p:stCondLst>
                                            <p:cond delay="0"/>
                                          </p:stCondLst>
                                        </p:cTn>
                                        <p:tgtEl>
                                          <p:spTgt spid="37891">
                                            <p:txEl>
                                              <p:pRg st="0" end="0"/>
                                            </p:txEl>
                                          </p:spTgt>
                                        </p:tgtEl>
                                        <p:attrNameLst>
                                          <p:attrName>ppt_x</p:attrName>
                                        </p:attrNameLst>
                                      </p:cBhvr>
                                      <p:tavLst>
                                        <p:tav tm="0">
                                          <p:val>
                                            <p:strVal val="#ppt_x-0.25"/>
                                          </p:val>
                                        </p:tav>
                                        <p:tav tm="100000">
                                          <p:val>
                                            <p:strVal val="#ppt_x"/>
                                          </p:val>
                                        </p:tav>
                                      </p:tavLst>
                                    </p:anim>
                                    <p:anim calcmode="lin" valueType="num">
                                      <p:cBhvr>
                                        <p:cTn id="30" dur="332" tmFilter="0.0,0.0; 0.25,0.07; 0.50,0.2; 0.75,0.467; 1.0,1.0">
                                          <p:stCondLst>
                                            <p:cond delay="0"/>
                                          </p:stCondLst>
                                        </p:cTn>
                                        <p:tgtEl>
                                          <p:spTgt spid="37891">
                                            <p:txEl>
                                              <p:pRg st="0" end="0"/>
                                            </p:txEl>
                                          </p:spTgt>
                                        </p:tgtEl>
                                        <p:attrNameLst>
                                          <p:attrName>ppt_y</p:attrName>
                                        </p:attrNameLst>
                                      </p:cBhvr>
                                      <p:tavLst>
                                        <p:tav tm="0" fmla="#ppt_y-sin(pi*$)/3">
                                          <p:val>
                                            <p:fltVal val="0.5"/>
                                          </p:val>
                                        </p:tav>
                                        <p:tav tm="100000">
                                          <p:val>
                                            <p:fltVal val="1"/>
                                          </p:val>
                                        </p:tav>
                                      </p:tavLst>
                                    </p:anim>
                                    <p:anim calcmode="lin" valueType="num">
                                      <p:cBhvr>
                                        <p:cTn id="31" dur="332" tmFilter="0, 0; 0.125,0.2665; 0.25,0.4; 0.375,0.465; 0.5,0.5;  0.625,0.535; 0.75,0.6; 0.875,0.7335; 1,1">
                                          <p:stCondLst>
                                            <p:cond delay="332"/>
                                          </p:stCondLst>
                                        </p:cTn>
                                        <p:tgtEl>
                                          <p:spTgt spid="37891">
                                            <p:txEl>
                                              <p:pRg st="0" end="0"/>
                                            </p:txEl>
                                          </p:spTgt>
                                        </p:tgtEl>
                                        <p:attrNameLst>
                                          <p:attrName>ppt_y</p:attrName>
                                        </p:attrNameLst>
                                      </p:cBhvr>
                                      <p:tavLst>
                                        <p:tav tm="0" fmla="#ppt_y-sin(pi*$)/9">
                                          <p:val>
                                            <p:fltVal val="0"/>
                                          </p:val>
                                        </p:tav>
                                        <p:tav tm="100000">
                                          <p:val>
                                            <p:fltVal val="1"/>
                                          </p:val>
                                        </p:tav>
                                      </p:tavLst>
                                    </p:anim>
                                    <p:anim calcmode="lin" valueType="num">
                                      <p:cBhvr>
                                        <p:cTn id="32" dur="166" tmFilter="0, 0; 0.125,0.2665; 0.25,0.4; 0.375,0.465; 0.5,0.5;  0.625,0.535; 0.75,0.6; 0.875,0.7335; 1,1">
                                          <p:stCondLst>
                                            <p:cond delay="662"/>
                                          </p:stCondLst>
                                        </p:cTn>
                                        <p:tgtEl>
                                          <p:spTgt spid="37891">
                                            <p:txEl>
                                              <p:pRg st="0" end="0"/>
                                            </p:txEl>
                                          </p:spTgt>
                                        </p:tgtEl>
                                        <p:attrNameLst>
                                          <p:attrName>ppt_y</p:attrName>
                                        </p:attrNameLst>
                                      </p:cBhvr>
                                      <p:tavLst>
                                        <p:tav tm="0" fmla="#ppt_y-sin(pi*$)/27">
                                          <p:val>
                                            <p:fltVal val="0"/>
                                          </p:val>
                                        </p:tav>
                                        <p:tav tm="100000">
                                          <p:val>
                                            <p:fltVal val="1"/>
                                          </p:val>
                                        </p:tav>
                                      </p:tavLst>
                                    </p:anim>
                                    <p:anim calcmode="lin" valueType="num">
                                      <p:cBhvr>
                                        <p:cTn id="33" dur="82" tmFilter="0, 0; 0.125,0.2665; 0.25,0.4; 0.375,0.465; 0.5,0.5;  0.625,0.535; 0.75,0.6; 0.875,0.7335; 1,1">
                                          <p:stCondLst>
                                            <p:cond delay="828"/>
                                          </p:stCondLst>
                                        </p:cTn>
                                        <p:tgtEl>
                                          <p:spTgt spid="37891">
                                            <p:txEl>
                                              <p:pRg st="0" end="0"/>
                                            </p:txEl>
                                          </p:spTgt>
                                        </p:tgtEl>
                                        <p:attrNameLst>
                                          <p:attrName>ppt_y</p:attrName>
                                        </p:attrNameLst>
                                      </p:cBhvr>
                                      <p:tavLst>
                                        <p:tav tm="0" fmla="#ppt_y-sin(pi*$)/81">
                                          <p:val>
                                            <p:fltVal val="0"/>
                                          </p:val>
                                        </p:tav>
                                        <p:tav tm="100000">
                                          <p:val>
                                            <p:fltVal val="1"/>
                                          </p:val>
                                        </p:tav>
                                      </p:tavLst>
                                    </p:anim>
                                    <p:animScale>
                                      <p:cBhvr>
                                        <p:cTn id="34" dur="13">
                                          <p:stCondLst>
                                            <p:cond delay="325"/>
                                          </p:stCondLst>
                                        </p:cTn>
                                        <p:tgtEl>
                                          <p:spTgt spid="37891">
                                            <p:txEl>
                                              <p:pRg st="0" end="0"/>
                                            </p:txEl>
                                          </p:spTgt>
                                        </p:tgtEl>
                                      </p:cBhvr>
                                      <p:to x="100000" y="60000"/>
                                    </p:animScale>
                                    <p:animScale>
                                      <p:cBhvr>
                                        <p:cTn id="35" dur="83" decel="50000">
                                          <p:stCondLst>
                                            <p:cond delay="338"/>
                                          </p:stCondLst>
                                        </p:cTn>
                                        <p:tgtEl>
                                          <p:spTgt spid="37891">
                                            <p:txEl>
                                              <p:pRg st="0" end="0"/>
                                            </p:txEl>
                                          </p:spTgt>
                                        </p:tgtEl>
                                      </p:cBhvr>
                                      <p:to x="100000" y="100000"/>
                                    </p:animScale>
                                    <p:animScale>
                                      <p:cBhvr>
                                        <p:cTn id="36" dur="13">
                                          <p:stCondLst>
                                            <p:cond delay="656"/>
                                          </p:stCondLst>
                                        </p:cTn>
                                        <p:tgtEl>
                                          <p:spTgt spid="37891">
                                            <p:txEl>
                                              <p:pRg st="0" end="0"/>
                                            </p:txEl>
                                          </p:spTgt>
                                        </p:tgtEl>
                                      </p:cBhvr>
                                      <p:to x="100000" y="80000"/>
                                    </p:animScale>
                                    <p:animScale>
                                      <p:cBhvr>
                                        <p:cTn id="37" dur="83" decel="50000">
                                          <p:stCondLst>
                                            <p:cond delay="669"/>
                                          </p:stCondLst>
                                        </p:cTn>
                                        <p:tgtEl>
                                          <p:spTgt spid="37891">
                                            <p:txEl>
                                              <p:pRg st="0" end="0"/>
                                            </p:txEl>
                                          </p:spTgt>
                                        </p:tgtEl>
                                      </p:cBhvr>
                                      <p:to x="100000" y="100000"/>
                                    </p:animScale>
                                    <p:animScale>
                                      <p:cBhvr>
                                        <p:cTn id="38" dur="13">
                                          <p:stCondLst>
                                            <p:cond delay="821"/>
                                          </p:stCondLst>
                                        </p:cTn>
                                        <p:tgtEl>
                                          <p:spTgt spid="37891">
                                            <p:txEl>
                                              <p:pRg st="0" end="0"/>
                                            </p:txEl>
                                          </p:spTgt>
                                        </p:tgtEl>
                                      </p:cBhvr>
                                      <p:to x="100000" y="90000"/>
                                    </p:animScale>
                                    <p:animScale>
                                      <p:cBhvr>
                                        <p:cTn id="39" dur="83" decel="50000">
                                          <p:stCondLst>
                                            <p:cond delay="834"/>
                                          </p:stCondLst>
                                        </p:cTn>
                                        <p:tgtEl>
                                          <p:spTgt spid="37891">
                                            <p:txEl>
                                              <p:pRg st="0" end="0"/>
                                            </p:txEl>
                                          </p:spTgt>
                                        </p:tgtEl>
                                      </p:cBhvr>
                                      <p:to x="100000" y="100000"/>
                                    </p:animScale>
                                    <p:animScale>
                                      <p:cBhvr>
                                        <p:cTn id="40" dur="13">
                                          <p:stCondLst>
                                            <p:cond delay="904"/>
                                          </p:stCondLst>
                                        </p:cTn>
                                        <p:tgtEl>
                                          <p:spTgt spid="37891">
                                            <p:txEl>
                                              <p:pRg st="0" end="0"/>
                                            </p:txEl>
                                          </p:spTgt>
                                        </p:tgtEl>
                                      </p:cBhvr>
                                      <p:to x="100000" y="95000"/>
                                    </p:animScale>
                                    <p:animScale>
                                      <p:cBhvr>
                                        <p:cTn id="41" dur="83" decel="50000">
                                          <p:stCondLst>
                                            <p:cond delay="917"/>
                                          </p:stCondLst>
                                        </p:cTn>
                                        <p:tgtEl>
                                          <p:spTgt spid="37891">
                                            <p:txEl>
                                              <p:pRg st="0" end="0"/>
                                            </p:txEl>
                                          </p:spTgt>
                                        </p:tgtEl>
                                      </p:cBhvr>
                                      <p:to x="100000" y="100000"/>
                                    </p:animScale>
                                  </p:childTnLst>
                                </p:cTn>
                              </p:par>
                            </p:childTnLst>
                          </p:cTn>
                        </p:par>
                        <p:par>
                          <p:cTn id="42" fill="hold">
                            <p:stCondLst>
                              <p:cond delay="3000"/>
                            </p:stCondLst>
                            <p:childTnLst>
                              <p:par>
                                <p:cTn id="43" presetID="26" presetClass="entr" presetSubtype="0" fill="hold" grpId="0" nodeType="afterEffect">
                                  <p:stCondLst>
                                    <p:cond delay="0"/>
                                  </p:stCondLst>
                                  <p:childTnLst>
                                    <p:set>
                                      <p:cBhvr>
                                        <p:cTn id="44" dur="1" fill="hold">
                                          <p:stCondLst>
                                            <p:cond delay="0"/>
                                          </p:stCondLst>
                                        </p:cTn>
                                        <p:tgtEl>
                                          <p:spTgt spid="37891">
                                            <p:txEl>
                                              <p:pRg st="3" end="3"/>
                                            </p:txEl>
                                          </p:spTgt>
                                        </p:tgtEl>
                                        <p:attrNameLst>
                                          <p:attrName>style.visibility</p:attrName>
                                        </p:attrNameLst>
                                      </p:cBhvr>
                                      <p:to>
                                        <p:strVal val="visible"/>
                                      </p:to>
                                    </p:set>
                                    <p:animEffect transition="in" filter="wipe(down)">
                                      <p:cBhvr>
                                        <p:cTn id="45" dur="290">
                                          <p:stCondLst>
                                            <p:cond delay="0"/>
                                          </p:stCondLst>
                                        </p:cTn>
                                        <p:tgtEl>
                                          <p:spTgt spid="37891">
                                            <p:txEl>
                                              <p:pRg st="3" end="3"/>
                                            </p:txEl>
                                          </p:spTgt>
                                        </p:tgtEl>
                                      </p:cBhvr>
                                    </p:animEffect>
                                    <p:anim calcmode="lin" valueType="num">
                                      <p:cBhvr>
                                        <p:cTn id="46" dur="911" tmFilter="0,0; 0.14,0.36; 0.43,0.73; 0.71,0.91; 1.0,1.0">
                                          <p:stCondLst>
                                            <p:cond delay="0"/>
                                          </p:stCondLst>
                                        </p:cTn>
                                        <p:tgtEl>
                                          <p:spTgt spid="37891">
                                            <p:txEl>
                                              <p:pRg st="3" end="3"/>
                                            </p:txEl>
                                          </p:spTgt>
                                        </p:tgtEl>
                                        <p:attrNameLst>
                                          <p:attrName>ppt_x</p:attrName>
                                        </p:attrNameLst>
                                      </p:cBhvr>
                                      <p:tavLst>
                                        <p:tav tm="0">
                                          <p:val>
                                            <p:strVal val="#ppt_x-0.25"/>
                                          </p:val>
                                        </p:tav>
                                        <p:tav tm="100000">
                                          <p:val>
                                            <p:strVal val="#ppt_x"/>
                                          </p:val>
                                        </p:tav>
                                      </p:tavLst>
                                    </p:anim>
                                    <p:anim calcmode="lin" valueType="num">
                                      <p:cBhvr>
                                        <p:cTn id="47" dur="332" tmFilter="0.0,0.0; 0.25,0.07; 0.50,0.2; 0.75,0.467; 1.0,1.0">
                                          <p:stCondLst>
                                            <p:cond delay="0"/>
                                          </p:stCondLst>
                                        </p:cTn>
                                        <p:tgtEl>
                                          <p:spTgt spid="37891">
                                            <p:txEl>
                                              <p:pRg st="3" end="3"/>
                                            </p:txEl>
                                          </p:spTgt>
                                        </p:tgtEl>
                                        <p:attrNameLst>
                                          <p:attrName>ppt_y</p:attrName>
                                        </p:attrNameLst>
                                      </p:cBhvr>
                                      <p:tavLst>
                                        <p:tav tm="0" fmla="#ppt_y-sin(pi*$)/3">
                                          <p:val>
                                            <p:fltVal val="0.5"/>
                                          </p:val>
                                        </p:tav>
                                        <p:tav tm="100000">
                                          <p:val>
                                            <p:fltVal val="1"/>
                                          </p:val>
                                        </p:tav>
                                      </p:tavLst>
                                    </p:anim>
                                    <p:anim calcmode="lin" valueType="num">
                                      <p:cBhvr>
                                        <p:cTn id="48" dur="332" tmFilter="0, 0; 0.125,0.2665; 0.25,0.4; 0.375,0.465; 0.5,0.5;  0.625,0.535; 0.75,0.6; 0.875,0.7335; 1,1">
                                          <p:stCondLst>
                                            <p:cond delay="332"/>
                                          </p:stCondLst>
                                        </p:cTn>
                                        <p:tgtEl>
                                          <p:spTgt spid="37891">
                                            <p:txEl>
                                              <p:pRg st="3" end="3"/>
                                            </p:txEl>
                                          </p:spTgt>
                                        </p:tgtEl>
                                        <p:attrNameLst>
                                          <p:attrName>ppt_y</p:attrName>
                                        </p:attrNameLst>
                                      </p:cBhvr>
                                      <p:tavLst>
                                        <p:tav tm="0" fmla="#ppt_y-sin(pi*$)/9">
                                          <p:val>
                                            <p:fltVal val="0"/>
                                          </p:val>
                                        </p:tav>
                                        <p:tav tm="100000">
                                          <p:val>
                                            <p:fltVal val="1"/>
                                          </p:val>
                                        </p:tav>
                                      </p:tavLst>
                                    </p:anim>
                                    <p:anim calcmode="lin" valueType="num">
                                      <p:cBhvr>
                                        <p:cTn id="49" dur="166" tmFilter="0, 0; 0.125,0.2665; 0.25,0.4; 0.375,0.465; 0.5,0.5;  0.625,0.535; 0.75,0.6; 0.875,0.7335; 1,1">
                                          <p:stCondLst>
                                            <p:cond delay="662"/>
                                          </p:stCondLst>
                                        </p:cTn>
                                        <p:tgtEl>
                                          <p:spTgt spid="37891">
                                            <p:txEl>
                                              <p:pRg st="3" end="3"/>
                                            </p:txEl>
                                          </p:spTgt>
                                        </p:tgtEl>
                                        <p:attrNameLst>
                                          <p:attrName>ppt_y</p:attrName>
                                        </p:attrNameLst>
                                      </p:cBhvr>
                                      <p:tavLst>
                                        <p:tav tm="0" fmla="#ppt_y-sin(pi*$)/27">
                                          <p:val>
                                            <p:fltVal val="0"/>
                                          </p:val>
                                        </p:tav>
                                        <p:tav tm="100000">
                                          <p:val>
                                            <p:fltVal val="1"/>
                                          </p:val>
                                        </p:tav>
                                      </p:tavLst>
                                    </p:anim>
                                    <p:anim calcmode="lin" valueType="num">
                                      <p:cBhvr>
                                        <p:cTn id="50" dur="82" tmFilter="0, 0; 0.125,0.2665; 0.25,0.4; 0.375,0.465; 0.5,0.5;  0.625,0.535; 0.75,0.6; 0.875,0.7335; 1,1">
                                          <p:stCondLst>
                                            <p:cond delay="828"/>
                                          </p:stCondLst>
                                        </p:cTn>
                                        <p:tgtEl>
                                          <p:spTgt spid="37891">
                                            <p:txEl>
                                              <p:pRg st="3" end="3"/>
                                            </p:txEl>
                                          </p:spTgt>
                                        </p:tgtEl>
                                        <p:attrNameLst>
                                          <p:attrName>ppt_y</p:attrName>
                                        </p:attrNameLst>
                                      </p:cBhvr>
                                      <p:tavLst>
                                        <p:tav tm="0" fmla="#ppt_y-sin(pi*$)/81">
                                          <p:val>
                                            <p:fltVal val="0"/>
                                          </p:val>
                                        </p:tav>
                                        <p:tav tm="100000">
                                          <p:val>
                                            <p:fltVal val="1"/>
                                          </p:val>
                                        </p:tav>
                                      </p:tavLst>
                                    </p:anim>
                                    <p:animScale>
                                      <p:cBhvr>
                                        <p:cTn id="51" dur="13">
                                          <p:stCondLst>
                                            <p:cond delay="325"/>
                                          </p:stCondLst>
                                        </p:cTn>
                                        <p:tgtEl>
                                          <p:spTgt spid="37891">
                                            <p:txEl>
                                              <p:pRg st="3" end="3"/>
                                            </p:txEl>
                                          </p:spTgt>
                                        </p:tgtEl>
                                      </p:cBhvr>
                                      <p:to x="100000" y="60000"/>
                                    </p:animScale>
                                    <p:animScale>
                                      <p:cBhvr>
                                        <p:cTn id="52" dur="83" decel="50000">
                                          <p:stCondLst>
                                            <p:cond delay="338"/>
                                          </p:stCondLst>
                                        </p:cTn>
                                        <p:tgtEl>
                                          <p:spTgt spid="37891">
                                            <p:txEl>
                                              <p:pRg st="3" end="3"/>
                                            </p:txEl>
                                          </p:spTgt>
                                        </p:tgtEl>
                                      </p:cBhvr>
                                      <p:to x="100000" y="100000"/>
                                    </p:animScale>
                                    <p:animScale>
                                      <p:cBhvr>
                                        <p:cTn id="53" dur="13">
                                          <p:stCondLst>
                                            <p:cond delay="656"/>
                                          </p:stCondLst>
                                        </p:cTn>
                                        <p:tgtEl>
                                          <p:spTgt spid="37891">
                                            <p:txEl>
                                              <p:pRg st="3" end="3"/>
                                            </p:txEl>
                                          </p:spTgt>
                                        </p:tgtEl>
                                      </p:cBhvr>
                                      <p:to x="100000" y="80000"/>
                                    </p:animScale>
                                    <p:animScale>
                                      <p:cBhvr>
                                        <p:cTn id="54" dur="83" decel="50000">
                                          <p:stCondLst>
                                            <p:cond delay="669"/>
                                          </p:stCondLst>
                                        </p:cTn>
                                        <p:tgtEl>
                                          <p:spTgt spid="37891">
                                            <p:txEl>
                                              <p:pRg st="3" end="3"/>
                                            </p:txEl>
                                          </p:spTgt>
                                        </p:tgtEl>
                                      </p:cBhvr>
                                      <p:to x="100000" y="100000"/>
                                    </p:animScale>
                                    <p:animScale>
                                      <p:cBhvr>
                                        <p:cTn id="55" dur="13">
                                          <p:stCondLst>
                                            <p:cond delay="821"/>
                                          </p:stCondLst>
                                        </p:cTn>
                                        <p:tgtEl>
                                          <p:spTgt spid="37891">
                                            <p:txEl>
                                              <p:pRg st="3" end="3"/>
                                            </p:txEl>
                                          </p:spTgt>
                                        </p:tgtEl>
                                      </p:cBhvr>
                                      <p:to x="100000" y="90000"/>
                                    </p:animScale>
                                    <p:animScale>
                                      <p:cBhvr>
                                        <p:cTn id="56" dur="83" decel="50000">
                                          <p:stCondLst>
                                            <p:cond delay="834"/>
                                          </p:stCondLst>
                                        </p:cTn>
                                        <p:tgtEl>
                                          <p:spTgt spid="37891">
                                            <p:txEl>
                                              <p:pRg st="3" end="3"/>
                                            </p:txEl>
                                          </p:spTgt>
                                        </p:tgtEl>
                                      </p:cBhvr>
                                      <p:to x="100000" y="100000"/>
                                    </p:animScale>
                                    <p:animScale>
                                      <p:cBhvr>
                                        <p:cTn id="57" dur="13">
                                          <p:stCondLst>
                                            <p:cond delay="904"/>
                                          </p:stCondLst>
                                        </p:cTn>
                                        <p:tgtEl>
                                          <p:spTgt spid="37891">
                                            <p:txEl>
                                              <p:pRg st="3" end="3"/>
                                            </p:txEl>
                                          </p:spTgt>
                                        </p:tgtEl>
                                      </p:cBhvr>
                                      <p:to x="100000" y="95000"/>
                                    </p:animScale>
                                    <p:animScale>
                                      <p:cBhvr>
                                        <p:cTn id="58" dur="83" decel="50000">
                                          <p:stCondLst>
                                            <p:cond delay="917"/>
                                          </p:stCondLst>
                                        </p:cTn>
                                        <p:tgtEl>
                                          <p:spTgt spid="37891">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9"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60" restart="whenNotActive" fill="hold" evtFilter="cancelBubble" nodeType="interactiveSeq">
                <p:stCondLst>
                  <p:cond evt="onClick" delay="0">
                    <p:tgtEl>
                      <p:spTgt spid="7"/>
                    </p:tgtEl>
                  </p:cond>
                </p:stCondLst>
                <p:endSync evt="end" delay="0">
                  <p:rtn val="all"/>
                </p:endSync>
                <p:childTnLst>
                  <p:par>
                    <p:cTn id="61" fill="hold">
                      <p:stCondLst>
                        <p:cond delay="0"/>
                      </p:stCondLst>
                      <p:childTnLst>
                        <p:par>
                          <p:cTn id="62" fill="hold">
                            <p:stCondLst>
                              <p:cond delay="0"/>
                            </p:stCondLst>
                            <p:childTnLst>
                              <p:par>
                                <p:cTn id="63" presetID="1" presetClass="mediacall" presetSubtype="0" fill="hold" nodeType="clickEffect">
                                  <p:stCondLst>
                                    <p:cond delay="0"/>
                                  </p:stCondLst>
                                  <p:childTnLst>
                                    <p:cmd type="call" cmd="playFrom(0.0)">
                                      <p:cBhvr>
                                        <p:cTn id="64" dur="1" fill="hold"/>
                                        <p:tgtEl>
                                          <p:spTgt spid="8"/>
                                        </p:tgtEl>
                                      </p:cBhvr>
                                    </p:cmd>
                                  </p:childTnLst>
                                </p:cTn>
                              </p:par>
                            </p:childTnLst>
                          </p:cTn>
                        </p:par>
                      </p:childTnLst>
                    </p:cTn>
                  </p:par>
                </p:childTnLst>
              </p:cTn>
              <p:nextCondLst>
                <p:cond evt="onClick" delay="0">
                  <p:tgtEl>
                    <p:spTgt spid="7"/>
                  </p:tgtEl>
                </p:cond>
              </p:nextCondLst>
            </p:seq>
          </p:childTnLst>
        </p:cTn>
      </p:par>
    </p:tnLst>
    <p:bldLst>
      <p:bldP spid="37890" grpId="0"/>
      <p:bldP spid="37891"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400" dirty="0" smtClean="0">
                <a:solidFill>
                  <a:schemeClr val="bg1"/>
                </a:solidFill>
              </a:rPr>
              <a:t>2). According to the reading to perform a task "How to Shoot a Basketball," when shooting an angled shot, you should</a:t>
            </a:r>
            <a:br>
              <a:rPr lang="en-US" sz="2400" dirty="0" smtClean="0">
                <a:solidFill>
                  <a:schemeClr val="bg1"/>
                </a:solidFill>
              </a:rPr>
            </a:br>
            <a:r>
              <a:rPr lang="en-US" sz="2400" dirty="0" smtClean="0">
                <a:solidFill>
                  <a:schemeClr val="bg1"/>
                </a:solidFill>
              </a:rPr>
              <a:t> </a:t>
            </a:r>
            <a:br>
              <a:rPr lang="en-US" sz="2400" dirty="0" smtClean="0">
                <a:solidFill>
                  <a:schemeClr val="bg1"/>
                </a:solidFill>
              </a:rPr>
            </a:br>
            <a:r>
              <a:rPr lang="en-US" sz="2400" dirty="0" smtClean="0">
                <a:solidFill>
                  <a:schemeClr val="bg1"/>
                </a:solidFill>
              </a:rPr>
              <a:t>A. shoot a three pointer</a:t>
            </a:r>
            <a:br>
              <a:rPr lang="en-US" sz="2400" dirty="0" smtClean="0">
                <a:solidFill>
                  <a:schemeClr val="bg1"/>
                </a:solidFill>
              </a:rPr>
            </a:br>
            <a:r>
              <a:rPr lang="en-US" sz="2400" dirty="0" smtClean="0">
                <a:solidFill>
                  <a:schemeClr val="bg1"/>
                </a:solidFill>
              </a:rPr>
              <a:t>B. make a foul shot</a:t>
            </a:r>
            <a:br>
              <a:rPr lang="en-US" sz="2400" dirty="0" smtClean="0">
                <a:solidFill>
                  <a:schemeClr val="bg1"/>
                </a:solidFill>
              </a:rPr>
            </a:br>
            <a:r>
              <a:rPr lang="en-US" sz="2400" dirty="0" smtClean="0">
                <a:solidFill>
                  <a:schemeClr val="bg1"/>
                </a:solidFill>
              </a:rPr>
              <a:t>C. attempt to get fouled in the act of shooting</a:t>
            </a:r>
            <a:br>
              <a:rPr lang="en-US" sz="2400" dirty="0" smtClean="0">
                <a:solidFill>
                  <a:schemeClr val="bg1"/>
                </a:solidFill>
              </a:rPr>
            </a:br>
            <a:r>
              <a:rPr lang="en-US" sz="2400" dirty="0" smtClean="0">
                <a:solidFill>
                  <a:schemeClr val="bg1"/>
                </a:solidFill>
              </a:rPr>
              <a:t>D. aim inside the boxed area of the backboard and bounce the ball off the glass </a:t>
            </a:r>
          </a:p>
          <a:p>
            <a:pPr>
              <a:buNone/>
            </a:pPr>
            <a:endParaRPr lang="en-US" sz="2400" dirty="0">
              <a:solidFill>
                <a:schemeClr val="bg1"/>
              </a:solidFill>
            </a:endParaRPr>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sp>
        <p:nvSpPr>
          <p:cNvPr id="8" name="Title 1"/>
          <p:cNvSpPr>
            <a:spLocks noGrp="1"/>
          </p:cNvSpPr>
          <p:nvPr>
            <p:ph type="title"/>
          </p:nvPr>
        </p:nvSpPr>
        <p:spPr/>
        <p:txBody>
          <a:bodyPr/>
          <a:lstStyle/>
          <a:p>
            <a:r>
              <a:rPr lang="en-US" dirty="0" smtClean="0">
                <a:solidFill>
                  <a:schemeClr val="bg1"/>
                </a:solidFill>
              </a:rPr>
              <a:t>How to Shoot a Basketball</a:t>
            </a:r>
            <a:r>
              <a:rPr lang="en-US" sz="5400" dirty="0" smtClean="0">
                <a:solidFill>
                  <a:schemeClr val="bg1"/>
                </a:solidFill>
              </a:rPr>
              <a:t/>
            </a:r>
            <a:br>
              <a:rPr lang="en-US" sz="5400" dirty="0" smtClean="0">
                <a:solidFill>
                  <a:schemeClr val="bg1"/>
                </a:solidFill>
              </a:rPr>
            </a:br>
            <a:r>
              <a:rPr lang="en-US" sz="2000" dirty="0" smtClean="0">
                <a:solidFill>
                  <a:schemeClr val="bg1"/>
                </a:solidFill>
              </a:rPr>
              <a:t>(Reading to Perform a Task)</a:t>
            </a:r>
          </a:p>
        </p:txBody>
      </p:sp>
      <p:pic>
        <p:nvPicPr>
          <p:cNvPr id="9" name="Fitness Monopoly 31.wav">
            <a:hlinkClick r:id="" action="ppaction://media"/>
          </p:cNvPr>
          <p:cNvPicPr>
            <a:picLocks noRot="1" noChangeAspect="1"/>
          </p:cNvPicPr>
          <p:nvPr>
            <a:audioFile r:link="rId1"/>
          </p:nvPr>
        </p:nvPicPr>
        <p:blipFill>
          <a:blip r:embed="rId5" cstate="print"/>
          <a:stretch>
            <a:fillRect/>
          </a:stretch>
        </p:blipFill>
        <p:spPr>
          <a:xfrm>
            <a:off x="1600200" y="53340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80">
                                          <p:stCondLst>
                                            <p:cond delay="0"/>
                                          </p:stCondLst>
                                        </p:cTn>
                                        <p:tgtEl>
                                          <p:spTgt spid="8"/>
                                        </p:tgtEl>
                                      </p:cBhvr>
                                    </p:animEffect>
                                    <p:anim calcmode="lin" valueType="num">
                                      <p:cBhvr>
                                        <p:cTn id="1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7" dur="26">
                                          <p:stCondLst>
                                            <p:cond delay="650"/>
                                          </p:stCondLst>
                                        </p:cTn>
                                        <p:tgtEl>
                                          <p:spTgt spid="8"/>
                                        </p:tgtEl>
                                      </p:cBhvr>
                                      <p:to x="100000" y="60000"/>
                                    </p:animScale>
                                    <p:animScale>
                                      <p:cBhvr>
                                        <p:cTn id="18" dur="166" decel="50000">
                                          <p:stCondLst>
                                            <p:cond delay="676"/>
                                          </p:stCondLst>
                                        </p:cTn>
                                        <p:tgtEl>
                                          <p:spTgt spid="8"/>
                                        </p:tgtEl>
                                      </p:cBhvr>
                                      <p:to x="100000" y="100000"/>
                                    </p:animScale>
                                    <p:animScale>
                                      <p:cBhvr>
                                        <p:cTn id="19" dur="26">
                                          <p:stCondLst>
                                            <p:cond delay="1312"/>
                                          </p:stCondLst>
                                        </p:cTn>
                                        <p:tgtEl>
                                          <p:spTgt spid="8"/>
                                        </p:tgtEl>
                                      </p:cBhvr>
                                      <p:to x="100000" y="80000"/>
                                    </p:animScale>
                                    <p:animScale>
                                      <p:cBhvr>
                                        <p:cTn id="20" dur="166" decel="50000">
                                          <p:stCondLst>
                                            <p:cond delay="1338"/>
                                          </p:stCondLst>
                                        </p:cTn>
                                        <p:tgtEl>
                                          <p:spTgt spid="8"/>
                                        </p:tgtEl>
                                      </p:cBhvr>
                                      <p:to x="100000" y="100000"/>
                                    </p:animScale>
                                    <p:animScale>
                                      <p:cBhvr>
                                        <p:cTn id="21" dur="26">
                                          <p:stCondLst>
                                            <p:cond delay="1642"/>
                                          </p:stCondLst>
                                        </p:cTn>
                                        <p:tgtEl>
                                          <p:spTgt spid="8"/>
                                        </p:tgtEl>
                                      </p:cBhvr>
                                      <p:to x="100000" y="90000"/>
                                    </p:animScale>
                                    <p:animScale>
                                      <p:cBhvr>
                                        <p:cTn id="22" dur="166" decel="50000">
                                          <p:stCondLst>
                                            <p:cond delay="1668"/>
                                          </p:stCondLst>
                                        </p:cTn>
                                        <p:tgtEl>
                                          <p:spTgt spid="8"/>
                                        </p:tgtEl>
                                      </p:cBhvr>
                                      <p:to x="100000" y="100000"/>
                                    </p:animScale>
                                    <p:animScale>
                                      <p:cBhvr>
                                        <p:cTn id="23" dur="26">
                                          <p:stCondLst>
                                            <p:cond delay="1808"/>
                                          </p:stCondLst>
                                        </p:cTn>
                                        <p:tgtEl>
                                          <p:spTgt spid="8"/>
                                        </p:tgtEl>
                                      </p:cBhvr>
                                      <p:to x="100000" y="95000"/>
                                    </p:animScale>
                                    <p:animScale>
                                      <p:cBhvr>
                                        <p:cTn id="24" dur="166" decel="50000">
                                          <p:stCondLst>
                                            <p:cond delay="1834"/>
                                          </p:stCondLst>
                                        </p:cTn>
                                        <p:tgtEl>
                                          <p:spTgt spid="8"/>
                                        </p:tgtEl>
                                      </p:cBhvr>
                                      <p:to x="100000" y="100000"/>
                                    </p:animScale>
                                  </p:childTnLst>
                                </p:cTn>
                              </p:par>
                            </p:childTnLst>
                          </p:cTn>
                        </p:par>
                        <p:par>
                          <p:cTn id="25" fill="hold">
                            <p:stCondLst>
                              <p:cond delay="2000"/>
                            </p:stCondLst>
                            <p:childTnLst>
                              <p:par>
                                <p:cTn id="26" presetID="26" presetClass="entr" presetSubtype="0"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wipe(down)">
                                      <p:cBhvr>
                                        <p:cTn id="28" dur="290">
                                          <p:stCondLst>
                                            <p:cond delay="0"/>
                                          </p:stCondLst>
                                        </p:cTn>
                                        <p:tgtEl>
                                          <p:spTgt spid="3">
                                            <p:txEl>
                                              <p:pRg st="0" end="0"/>
                                            </p:txEl>
                                          </p:spTgt>
                                        </p:tgtEl>
                                      </p:cBhvr>
                                    </p:animEffect>
                                    <p:anim calcmode="lin" valueType="num">
                                      <p:cBhvr>
                                        <p:cTn id="29" dur="911"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30" dur="332"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1" dur="332" tmFilter="0, 0; 0.125,0.2665; 0.25,0.4; 0.375,0.465; 0.5,0.5;  0.625,0.535; 0.75,0.6; 0.875,0.7335; 1,1">
                                          <p:stCondLst>
                                            <p:cond delay="332"/>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2" dur="166" tmFilter="0, 0; 0.125,0.2665; 0.25,0.4; 0.375,0.465; 0.5,0.5;  0.625,0.535; 0.75,0.6; 0.875,0.7335; 1,1">
                                          <p:stCondLst>
                                            <p:cond delay="662"/>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3" dur="82" tmFilter="0, 0; 0.125,0.2665; 0.25,0.4; 0.375,0.465; 0.5,0.5;  0.625,0.535; 0.75,0.6; 0.875,0.7335; 1,1">
                                          <p:stCondLst>
                                            <p:cond delay="828"/>
                                          </p:stCondLst>
                                        </p:cTn>
                                        <p:tgtEl>
                                          <p:spTgt spid="3">
                                            <p:txEl>
                                              <p:pRg st="0" end="0"/>
                                            </p:txEl>
                                          </p:spTgt>
                                        </p:tgtEl>
                                        <p:attrNameLst>
                                          <p:attrName>ppt_y</p:attrName>
                                        </p:attrNameLst>
                                      </p:cBhvr>
                                      <p:tavLst>
                                        <p:tav tm="0" fmla="#ppt_y-sin(pi*$)/81">
                                          <p:val>
                                            <p:fltVal val="0"/>
                                          </p:val>
                                        </p:tav>
                                        <p:tav tm="100000">
                                          <p:val>
                                            <p:fltVal val="1"/>
                                          </p:val>
                                        </p:tav>
                                      </p:tavLst>
                                    </p:anim>
                                    <p:animScale>
                                      <p:cBhvr>
                                        <p:cTn id="34" dur="13">
                                          <p:stCondLst>
                                            <p:cond delay="325"/>
                                          </p:stCondLst>
                                        </p:cTn>
                                        <p:tgtEl>
                                          <p:spTgt spid="3">
                                            <p:txEl>
                                              <p:pRg st="0" end="0"/>
                                            </p:txEl>
                                          </p:spTgt>
                                        </p:tgtEl>
                                      </p:cBhvr>
                                      <p:to x="100000" y="60000"/>
                                    </p:animScale>
                                    <p:animScale>
                                      <p:cBhvr>
                                        <p:cTn id="35" dur="83" decel="50000">
                                          <p:stCondLst>
                                            <p:cond delay="338"/>
                                          </p:stCondLst>
                                        </p:cTn>
                                        <p:tgtEl>
                                          <p:spTgt spid="3">
                                            <p:txEl>
                                              <p:pRg st="0" end="0"/>
                                            </p:txEl>
                                          </p:spTgt>
                                        </p:tgtEl>
                                      </p:cBhvr>
                                      <p:to x="100000" y="100000"/>
                                    </p:animScale>
                                    <p:animScale>
                                      <p:cBhvr>
                                        <p:cTn id="36" dur="13">
                                          <p:stCondLst>
                                            <p:cond delay="656"/>
                                          </p:stCondLst>
                                        </p:cTn>
                                        <p:tgtEl>
                                          <p:spTgt spid="3">
                                            <p:txEl>
                                              <p:pRg st="0" end="0"/>
                                            </p:txEl>
                                          </p:spTgt>
                                        </p:tgtEl>
                                      </p:cBhvr>
                                      <p:to x="100000" y="80000"/>
                                    </p:animScale>
                                    <p:animScale>
                                      <p:cBhvr>
                                        <p:cTn id="37" dur="83" decel="50000">
                                          <p:stCondLst>
                                            <p:cond delay="669"/>
                                          </p:stCondLst>
                                        </p:cTn>
                                        <p:tgtEl>
                                          <p:spTgt spid="3">
                                            <p:txEl>
                                              <p:pRg st="0" end="0"/>
                                            </p:txEl>
                                          </p:spTgt>
                                        </p:tgtEl>
                                      </p:cBhvr>
                                      <p:to x="100000" y="100000"/>
                                    </p:animScale>
                                    <p:animScale>
                                      <p:cBhvr>
                                        <p:cTn id="38" dur="13">
                                          <p:stCondLst>
                                            <p:cond delay="821"/>
                                          </p:stCondLst>
                                        </p:cTn>
                                        <p:tgtEl>
                                          <p:spTgt spid="3">
                                            <p:txEl>
                                              <p:pRg st="0" end="0"/>
                                            </p:txEl>
                                          </p:spTgt>
                                        </p:tgtEl>
                                      </p:cBhvr>
                                      <p:to x="100000" y="90000"/>
                                    </p:animScale>
                                    <p:animScale>
                                      <p:cBhvr>
                                        <p:cTn id="39" dur="83" decel="50000">
                                          <p:stCondLst>
                                            <p:cond delay="834"/>
                                          </p:stCondLst>
                                        </p:cTn>
                                        <p:tgtEl>
                                          <p:spTgt spid="3">
                                            <p:txEl>
                                              <p:pRg st="0" end="0"/>
                                            </p:txEl>
                                          </p:spTgt>
                                        </p:tgtEl>
                                      </p:cBhvr>
                                      <p:to x="100000" y="100000"/>
                                    </p:animScale>
                                    <p:animScale>
                                      <p:cBhvr>
                                        <p:cTn id="40" dur="13">
                                          <p:stCondLst>
                                            <p:cond delay="904"/>
                                          </p:stCondLst>
                                        </p:cTn>
                                        <p:tgtEl>
                                          <p:spTgt spid="3">
                                            <p:txEl>
                                              <p:pRg st="0" end="0"/>
                                            </p:txEl>
                                          </p:spTgt>
                                        </p:tgtEl>
                                      </p:cBhvr>
                                      <p:to x="100000" y="95000"/>
                                    </p:animScale>
                                    <p:animScale>
                                      <p:cBhvr>
                                        <p:cTn id="41" dur="83" decel="50000">
                                          <p:stCondLst>
                                            <p:cond delay="917"/>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42"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43" restart="whenNotActive" fill="hold" evtFilter="cancelBubble" nodeType="interactiveSeq">
                <p:stCondLst>
                  <p:cond evt="onClick" delay="0">
                    <p:tgtEl>
                      <p:spTgt spid="7"/>
                    </p:tgtEl>
                  </p:cond>
                </p:stCondLst>
                <p:endSync evt="end" delay="0">
                  <p:rtn val="all"/>
                </p:endSync>
                <p:childTnLst>
                  <p:par>
                    <p:cTn id="44" fill="hold">
                      <p:stCondLst>
                        <p:cond delay="0"/>
                      </p:stCondLst>
                      <p:childTnLst>
                        <p:par>
                          <p:cTn id="45" fill="hold">
                            <p:stCondLst>
                              <p:cond delay="0"/>
                            </p:stCondLst>
                            <p:childTnLst>
                              <p:par>
                                <p:cTn id="46" presetID="1" presetClass="mediacall" presetSubtype="0" fill="hold" nodeType="clickEffect">
                                  <p:stCondLst>
                                    <p:cond delay="0"/>
                                  </p:stCondLst>
                                  <p:childTnLst>
                                    <p:cmd type="call" cmd="playFrom(0.0)">
                                      <p:cBhvr>
                                        <p:cTn id="47" dur="1" fill="hold"/>
                                        <p:tgtEl>
                                          <p:spTgt spid="9"/>
                                        </p:tgtEl>
                                      </p:cBhvr>
                                    </p:cmd>
                                  </p:childTnLst>
                                </p:cTn>
                              </p:par>
                            </p:childTnLst>
                          </p:cTn>
                        </p:par>
                      </p:childTnLst>
                    </p:cTn>
                  </p:par>
                </p:childTnLst>
              </p:cTn>
              <p:nextCondLst>
                <p:cond evt="onClick" delay="0">
                  <p:tgtEl>
                    <p:spTgt spid="7"/>
                  </p:tgtEl>
                </p:cond>
              </p:nextCondLst>
            </p:seq>
          </p:childTnLst>
        </p:cTn>
      </p:par>
    </p:tnLst>
    <p:bldLst>
      <p:bldP spid="3" grpId="0" build="p"/>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p:spPr>
        <p:txBody>
          <a:bodyPr/>
          <a:lstStyle/>
          <a:p>
            <a:pPr>
              <a:buNone/>
            </a:pPr>
            <a:r>
              <a:rPr lang="en-US" sz="2400" dirty="0" smtClean="0">
                <a:solidFill>
                  <a:schemeClr val="bg1"/>
                </a:solidFill>
              </a:rPr>
              <a:t>3). Read "How to Shoot A Basketball" and answer the following question.</a:t>
            </a:r>
          </a:p>
          <a:p>
            <a:pPr>
              <a:buNone/>
            </a:pPr>
            <a:r>
              <a:rPr lang="en-US" sz="2400" dirty="0" smtClean="0">
                <a:solidFill>
                  <a:schemeClr val="bg1"/>
                </a:solidFill>
              </a:rPr>
              <a:t>	</a:t>
            </a:r>
          </a:p>
          <a:p>
            <a:pPr>
              <a:buNone/>
            </a:pPr>
            <a:r>
              <a:rPr lang="en-US" sz="2400" dirty="0" smtClean="0">
                <a:solidFill>
                  <a:schemeClr val="bg1"/>
                </a:solidFill>
              </a:rPr>
              <a:t>	Explain how the author demonstrates an understanding of how to shoot a basketball.  In your response, use details and examples from the reading that support your explanation.</a:t>
            </a:r>
            <a:endParaRPr lang="en-US" sz="2400" dirty="0">
              <a:solidFill>
                <a:schemeClr val="bg1"/>
              </a:solidFill>
            </a:endParaRPr>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sp>
        <p:nvSpPr>
          <p:cNvPr id="8" name="Title 1"/>
          <p:cNvSpPr>
            <a:spLocks noGrp="1"/>
          </p:cNvSpPr>
          <p:nvPr>
            <p:ph type="title"/>
          </p:nvPr>
        </p:nvSpPr>
        <p:spPr/>
        <p:txBody>
          <a:bodyPr/>
          <a:lstStyle/>
          <a:p>
            <a:r>
              <a:rPr lang="en-US" dirty="0" smtClean="0">
                <a:solidFill>
                  <a:schemeClr val="bg1"/>
                </a:solidFill>
              </a:rPr>
              <a:t>How to Shoot a Basketball</a:t>
            </a:r>
            <a:r>
              <a:rPr lang="en-US" sz="5400" dirty="0" smtClean="0">
                <a:solidFill>
                  <a:schemeClr val="bg1"/>
                </a:solidFill>
              </a:rPr>
              <a:t/>
            </a:r>
            <a:br>
              <a:rPr lang="en-US" sz="5400" dirty="0" smtClean="0">
                <a:solidFill>
                  <a:schemeClr val="bg1"/>
                </a:solidFill>
              </a:rPr>
            </a:br>
            <a:r>
              <a:rPr lang="en-US" sz="2000" dirty="0" smtClean="0">
                <a:solidFill>
                  <a:schemeClr val="bg1"/>
                </a:solidFill>
              </a:rPr>
              <a:t>(Reading to Perform a Task)</a:t>
            </a:r>
          </a:p>
        </p:txBody>
      </p:sp>
      <p:pic>
        <p:nvPicPr>
          <p:cNvPr id="9" name="Fitness Monopoly 32.wav">
            <a:hlinkClick r:id="" action="ppaction://media"/>
          </p:cNvPr>
          <p:cNvPicPr>
            <a:picLocks noRot="1" noChangeAspect="1"/>
          </p:cNvPicPr>
          <p:nvPr>
            <a:audioFile r:link="rId1"/>
          </p:nvPr>
        </p:nvPicPr>
        <p:blipFill>
          <a:blip r:embed="rId5" cstate="print"/>
          <a:stretch>
            <a:fillRect/>
          </a:stretch>
        </p:blipFill>
        <p:spPr>
          <a:xfrm>
            <a:off x="1981200" y="5638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80">
                                          <p:stCondLst>
                                            <p:cond delay="0"/>
                                          </p:stCondLst>
                                        </p:cTn>
                                        <p:tgtEl>
                                          <p:spTgt spid="8"/>
                                        </p:tgtEl>
                                      </p:cBhvr>
                                    </p:animEffect>
                                    <p:anim calcmode="lin" valueType="num">
                                      <p:cBhvr>
                                        <p:cTn id="1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7" dur="26">
                                          <p:stCondLst>
                                            <p:cond delay="650"/>
                                          </p:stCondLst>
                                        </p:cTn>
                                        <p:tgtEl>
                                          <p:spTgt spid="8"/>
                                        </p:tgtEl>
                                      </p:cBhvr>
                                      <p:to x="100000" y="60000"/>
                                    </p:animScale>
                                    <p:animScale>
                                      <p:cBhvr>
                                        <p:cTn id="18" dur="166" decel="50000">
                                          <p:stCondLst>
                                            <p:cond delay="676"/>
                                          </p:stCondLst>
                                        </p:cTn>
                                        <p:tgtEl>
                                          <p:spTgt spid="8"/>
                                        </p:tgtEl>
                                      </p:cBhvr>
                                      <p:to x="100000" y="100000"/>
                                    </p:animScale>
                                    <p:animScale>
                                      <p:cBhvr>
                                        <p:cTn id="19" dur="26">
                                          <p:stCondLst>
                                            <p:cond delay="1312"/>
                                          </p:stCondLst>
                                        </p:cTn>
                                        <p:tgtEl>
                                          <p:spTgt spid="8"/>
                                        </p:tgtEl>
                                      </p:cBhvr>
                                      <p:to x="100000" y="80000"/>
                                    </p:animScale>
                                    <p:animScale>
                                      <p:cBhvr>
                                        <p:cTn id="20" dur="166" decel="50000">
                                          <p:stCondLst>
                                            <p:cond delay="1338"/>
                                          </p:stCondLst>
                                        </p:cTn>
                                        <p:tgtEl>
                                          <p:spTgt spid="8"/>
                                        </p:tgtEl>
                                      </p:cBhvr>
                                      <p:to x="100000" y="100000"/>
                                    </p:animScale>
                                    <p:animScale>
                                      <p:cBhvr>
                                        <p:cTn id="21" dur="26">
                                          <p:stCondLst>
                                            <p:cond delay="1642"/>
                                          </p:stCondLst>
                                        </p:cTn>
                                        <p:tgtEl>
                                          <p:spTgt spid="8"/>
                                        </p:tgtEl>
                                      </p:cBhvr>
                                      <p:to x="100000" y="90000"/>
                                    </p:animScale>
                                    <p:animScale>
                                      <p:cBhvr>
                                        <p:cTn id="22" dur="166" decel="50000">
                                          <p:stCondLst>
                                            <p:cond delay="1668"/>
                                          </p:stCondLst>
                                        </p:cTn>
                                        <p:tgtEl>
                                          <p:spTgt spid="8"/>
                                        </p:tgtEl>
                                      </p:cBhvr>
                                      <p:to x="100000" y="100000"/>
                                    </p:animScale>
                                    <p:animScale>
                                      <p:cBhvr>
                                        <p:cTn id="23" dur="26">
                                          <p:stCondLst>
                                            <p:cond delay="1808"/>
                                          </p:stCondLst>
                                        </p:cTn>
                                        <p:tgtEl>
                                          <p:spTgt spid="8"/>
                                        </p:tgtEl>
                                      </p:cBhvr>
                                      <p:to x="100000" y="95000"/>
                                    </p:animScale>
                                    <p:animScale>
                                      <p:cBhvr>
                                        <p:cTn id="24" dur="166" decel="50000">
                                          <p:stCondLst>
                                            <p:cond delay="1834"/>
                                          </p:stCondLst>
                                        </p:cTn>
                                        <p:tgtEl>
                                          <p:spTgt spid="8"/>
                                        </p:tgtEl>
                                      </p:cBhvr>
                                      <p:to x="100000" y="100000"/>
                                    </p:animScale>
                                  </p:childTnLst>
                                </p:cTn>
                              </p:par>
                            </p:childTnLst>
                          </p:cTn>
                        </p:par>
                        <p:par>
                          <p:cTn id="25" fill="hold">
                            <p:stCondLst>
                              <p:cond delay="2000"/>
                            </p:stCondLst>
                            <p:childTnLst>
                              <p:par>
                                <p:cTn id="26" presetID="26" presetClass="entr" presetSubtype="0"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wipe(down)">
                                      <p:cBhvr>
                                        <p:cTn id="28" dur="290">
                                          <p:stCondLst>
                                            <p:cond delay="0"/>
                                          </p:stCondLst>
                                        </p:cTn>
                                        <p:tgtEl>
                                          <p:spTgt spid="3">
                                            <p:txEl>
                                              <p:pRg st="0" end="0"/>
                                            </p:txEl>
                                          </p:spTgt>
                                        </p:tgtEl>
                                      </p:cBhvr>
                                    </p:animEffect>
                                    <p:anim calcmode="lin" valueType="num">
                                      <p:cBhvr>
                                        <p:cTn id="29" dur="911"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30" dur="332"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1" dur="332" tmFilter="0, 0; 0.125,0.2665; 0.25,0.4; 0.375,0.465; 0.5,0.5;  0.625,0.535; 0.75,0.6; 0.875,0.7335; 1,1">
                                          <p:stCondLst>
                                            <p:cond delay="332"/>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2" dur="166" tmFilter="0, 0; 0.125,0.2665; 0.25,0.4; 0.375,0.465; 0.5,0.5;  0.625,0.535; 0.75,0.6; 0.875,0.7335; 1,1">
                                          <p:stCondLst>
                                            <p:cond delay="662"/>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3" dur="82" tmFilter="0, 0; 0.125,0.2665; 0.25,0.4; 0.375,0.465; 0.5,0.5;  0.625,0.535; 0.75,0.6; 0.875,0.7335; 1,1">
                                          <p:stCondLst>
                                            <p:cond delay="828"/>
                                          </p:stCondLst>
                                        </p:cTn>
                                        <p:tgtEl>
                                          <p:spTgt spid="3">
                                            <p:txEl>
                                              <p:pRg st="0" end="0"/>
                                            </p:txEl>
                                          </p:spTgt>
                                        </p:tgtEl>
                                        <p:attrNameLst>
                                          <p:attrName>ppt_y</p:attrName>
                                        </p:attrNameLst>
                                      </p:cBhvr>
                                      <p:tavLst>
                                        <p:tav tm="0" fmla="#ppt_y-sin(pi*$)/81">
                                          <p:val>
                                            <p:fltVal val="0"/>
                                          </p:val>
                                        </p:tav>
                                        <p:tav tm="100000">
                                          <p:val>
                                            <p:fltVal val="1"/>
                                          </p:val>
                                        </p:tav>
                                      </p:tavLst>
                                    </p:anim>
                                    <p:animScale>
                                      <p:cBhvr>
                                        <p:cTn id="34" dur="13">
                                          <p:stCondLst>
                                            <p:cond delay="325"/>
                                          </p:stCondLst>
                                        </p:cTn>
                                        <p:tgtEl>
                                          <p:spTgt spid="3">
                                            <p:txEl>
                                              <p:pRg st="0" end="0"/>
                                            </p:txEl>
                                          </p:spTgt>
                                        </p:tgtEl>
                                      </p:cBhvr>
                                      <p:to x="100000" y="60000"/>
                                    </p:animScale>
                                    <p:animScale>
                                      <p:cBhvr>
                                        <p:cTn id="35" dur="83" decel="50000">
                                          <p:stCondLst>
                                            <p:cond delay="338"/>
                                          </p:stCondLst>
                                        </p:cTn>
                                        <p:tgtEl>
                                          <p:spTgt spid="3">
                                            <p:txEl>
                                              <p:pRg st="0" end="0"/>
                                            </p:txEl>
                                          </p:spTgt>
                                        </p:tgtEl>
                                      </p:cBhvr>
                                      <p:to x="100000" y="100000"/>
                                    </p:animScale>
                                    <p:animScale>
                                      <p:cBhvr>
                                        <p:cTn id="36" dur="13">
                                          <p:stCondLst>
                                            <p:cond delay="656"/>
                                          </p:stCondLst>
                                        </p:cTn>
                                        <p:tgtEl>
                                          <p:spTgt spid="3">
                                            <p:txEl>
                                              <p:pRg st="0" end="0"/>
                                            </p:txEl>
                                          </p:spTgt>
                                        </p:tgtEl>
                                      </p:cBhvr>
                                      <p:to x="100000" y="80000"/>
                                    </p:animScale>
                                    <p:animScale>
                                      <p:cBhvr>
                                        <p:cTn id="37" dur="83" decel="50000">
                                          <p:stCondLst>
                                            <p:cond delay="669"/>
                                          </p:stCondLst>
                                        </p:cTn>
                                        <p:tgtEl>
                                          <p:spTgt spid="3">
                                            <p:txEl>
                                              <p:pRg st="0" end="0"/>
                                            </p:txEl>
                                          </p:spTgt>
                                        </p:tgtEl>
                                      </p:cBhvr>
                                      <p:to x="100000" y="100000"/>
                                    </p:animScale>
                                    <p:animScale>
                                      <p:cBhvr>
                                        <p:cTn id="38" dur="13">
                                          <p:stCondLst>
                                            <p:cond delay="821"/>
                                          </p:stCondLst>
                                        </p:cTn>
                                        <p:tgtEl>
                                          <p:spTgt spid="3">
                                            <p:txEl>
                                              <p:pRg st="0" end="0"/>
                                            </p:txEl>
                                          </p:spTgt>
                                        </p:tgtEl>
                                      </p:cBhvr>
                                      <p:to x="100000" y="90000"/>
                                    </p:animScale>
                                    <p:animScale>
                                      <p:cBhvr>
                                        <p:cTn id="39" dur="83" decel="50000">
                                          <p:stCondLst>
                                            <p:cond delay="834"/>
                                          </p:stCondLst>
                                        </p:cTn>
                                        <p:tgtEl>
                                          <p:spTgt spid="3">
                                            <p:txEl>
                                              <p:pRg st="0" end="0"/>
                                            </p:txEl>
                                          </p:spTgt>
                                        </p:tgtEl>
                                      </p:cBhvr>
                                      <p:to x="100000" y="100000"/>
                                    </p:animScale>
                                    <p:animScale>
                                      <p:cBhvr>
                                        <p:cTn id="40" dur="13">
                                          <p:stCondLst>
                                            <p:cond delay="904"/>
                                          </p:stCondLst>
                                        </p:cTn>
                                        <p:tgtEl>
                                          <p:spTgt spid="3">
                                            <p:txEl>
                                              <p:pRg st="0" end="0"/>
                                            </p:txEl>
                                          </p:spTgt>
                                        </p:tgtEl>
                                      </p:cBhvr>
                                      <p:to x="100000" y="95000"/>
                                    </p:animScale>
                                    <p:animScale>
                                      <p:cBhvr>
                                        <p:cTn id="41" dur="83" decel="50000">
                                          <p:stCondLst>
                                            <p:cond delay="917"/>
                                          </p:stCondLst>
                                        </p:cTn>
                                        <p:tgtEl>
                                          <p:spTgt spid="3">
                                            <p:txEl>
                                              <p:pRg st="0" end="0"/>
                                            </p:txEl>
                                          </p:spTgt>
                                        </p:tgtEl>
                                      </p:cBhvr>
                                      <p:to x="100000" y="100000"/>
                                    </p:animScale>
                                  </p:childTnLst>
                                </p:cTn>
                              </p:par>
                            </p:childTnLst>
                          </p:cTn>
                        </p:par>
                        <p:par>
                          <p:cTn id="42" fill="hold">
                            <p:stCondLst>
                              <p:cond delay="3000"/>
                            </p:stCondLst>
                            <p:childTnLst>
                              <p:par>
                                <p:cTn id="43" presetID="26" presetClass="entr" presetSubtype="0" fill="hold" grpId="0" nodeType="afterEffect">
                                  <p:stCondLst>
                                    <p:cond delay="0"/>
                                  </p:stCondLst>
                                  <p:childTnLst>
                                    <p:set>
                                      <p:cBhvr>
                                        <p:cTn id="44" dur="1" fill="hold">
                                          <p:stCondLst>
                                            <p:cond delay="0"/>
                                          </p:stCondLst>
                                        </p:cTn>
                                        <p:tgtEl>
                                          <p:spTgt spid="3">
                                            <p:txEl>
                                              <p:pRg st="2" end="2"/>
                                            </p:txEl>
                                          </p:spTgt>
                                        </p:tgtEl>
                                        <p:attrNameLst>
                                          <p:attrName>style.visibility</p:attrName>
                                        </p:attrNameLst>
                                      </p:cBhvr>
                                      <p:to>
                                        <p:strVal val="visible"/>
                                      </p:to>
                                    </p:set>
                                    <p:animEffect transition="in" filter="wipe(down)">
                                      <p:cBhvr>
                                        <p:cTn id="45" dur="290">
                                          <p:stCondLst>
                                            <p:cond delay="0"/>
                                          </p:stCondLst>
                                        </p:cTn>
                                        <p:tgtEl>
                                          <p:spTgt spid="3">
                                            <p:txEl>
                                              <p:pRg st="2" end="2"/>
                                            </p:txEl>
                                          </p:spTgt>
                                        </p:tgtEl>
                                      </p:cBhvr>
                                    </p:animEffect>
                                    <p:anim calcmode="lin" valueType="num">
                                      <p:cBhvr>
                                        <p:cTn id="4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51" dur="13">
                                          <p:stCondLst>
                                            <p:cond delay="325"/>
                                          </p:stCondLst>
                                        </p:cTn>
                                        <p:tgtEl>
                                          <p:spTgt spid="3">
                                            <p:txEl>
                                              <p:pRg st="2" end="2"/>
                                            </p:txEl>
                                          </p:spTgt>
                                        </p:tgtEl>
                                      </p:cBhvr>
                                      <p:to x="100000" y="60000"/>
                                    </p:animScale>
                                    <p:animScale>
                                      <p:cBhvr>
                                        <p:cTn id="52" dur="83" decel="50000">
                                          <p:stCondLst>
                                            <p:cond delay="338"/>
                                          </p:stCondLst>
                                        </p:cTn>
                                        <p:tgtEl>
                                          <p:spTgt spid="3">
                                            <p:txEl>
                                              <p:pRg st="2" end="2"/>
                                            </p:txEl>
                                          </p:spTgt>
                                        </p:tgtEl>
                                      </p:cBhvr>
                                      <p:to x="100000" y="100000"/>
                                    </p:animScale>
                                    <p:animScale>
                                      <p:cBhvr>
                                        <p:cTn id="53" dur="13">
                                          <p:stCondLst>
                                            <p:cond delay="656"/>
                                          </p:stCondLst>
                                        </p:cTn>
                                        <p:tgtEl>
                                          <p:spTgt spid="3">
                                            <p:txEl>
                                              <p:pRg st="2" end="2"/>
                                            </p:txEl>
                                          </p:spTgt>
                                        </p:tgtEl>
                                      </p:cBhvr>
                                      <p:to x="100000" y="80000"/>
                                    </p:animScale>
                                    <p:animScale>
                                      <p:cBhvr>
                                        <p:cTn id="54" dur="83" decel="50000">
                                          <p:stCondLst>
                                            <p:cond delay="669"/>
                                          </p:stCondLst>
                                        </p:cTn>
                                        <p:tgtEl>
                                          <p:spTgt spid="3">
                                            <p:txEl>
                                              <p:pRg st="2" end="2"/>
                                            </p:txEl>
                                          </p:spTgt>
                                        </p:tgtEl>
                                      </p:cBhvr>
                                      <p:to x="100000" y="100000"/>
                                    </p:animScale>
                                    <p:animScale>
                                      <p:cBhvr>
                                        <p:cTn id="55" dur="13">
                                          <p:stCondLst>
                                            <p:cond delay="821"/>
                                          </p:stCondLst>
                                        </p:cTn>
                                        <p:tgtEl>
                                          <p:spTgt spid="3">
                                            <p:txEl>
                                              <p:pRg st="2" end="2"/>
                                            </p:txEl>
                                          </p:spTgt>
                                        </p:tgtEl>
                                      </p:cBhvr>
                                      <p:to x="100000" y="90000"/>
                                    </p:animScale>
                                    <p:animScale>
                                      <p:cBhvr>
                                        <p:cTn id="56" dur="83" decel="50000">
                                          <p:stCondLst>
                                            <p:cond delay="834"/>
                                          </p:stCondLst>
                                        </p:cTn>
                                        <p:tgtEl>
                                          <p:spTgt spid="3">
                                            <p:txEl>
                                              <p:pRg st="2" end="2"/>
                                            </p:txEl>
                                          </p:spTgt>
                                        </p:tgtEl>
                                      </p:cBhvr>
                                      <p:to x="100000" y="100000"/>
                                    </p:animScale>
                                    <p:animScale>
                                      <p:cBhvr>
                                        <p:cTn id="57" dur="13">
                                          <p:stCondLst>
                                            <p:cond delay="904"/>
                                          </p:stCondLst>
                                        </p:cTn>
                                        <p:tgtEl>
                                          <p:spTgt spid="3">
                                            <p:txEl>
                                              <p:pRg st="2" end="2"/>
                                            </p:txEl>
                                          </p:spTgt>
                                        </p:tgtEl>
                                      </p:cBhvr>
                                      <p:to x="100000" y="95000"/>
                                    </p:animScale>
                                    <p:animScale>
                                      <p:cBhvr>
                                        <p:cTn id="58" dur="83" decel="50000">
                                          <p:stCondLst>
                                            <p:cond delay="917"/>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9"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60" restart="whenNotActive" fill="hold" evtFilter="cancelBubble" nodeType="interactiveSeq">
                <p:stCondLst>
                  <p:cond evt="onClick" delay="0">
                    <p:tgtEl>
                      <p:spTgt spid="7"/>
                    </p:tgtEl>
                  </p:cond>
                </p:stCondLst>
                <p:endSync evt="end" delay="0">
                  <p:rtn val="all"/>
                </p:endSync>
                <p:childTnLst>
                  <p:par>
                    <p:cTn id="61" fill="hold">
                      <p:stCondLst>
                        <p:cond delay="0"/>
                      </p:stCondLst>
                      <p:childTnLst>
                        <p:par>
                          <p:cTn id="62" fill="hold">
                            <p:stCondLst>
                              <p:cond delay="0"/>
                            </p:stCondLst>
                            <p:childTnLst>
                              <p:par>
                                <p:cTn id="63" presetID="1" presetClass="mediacall" presetSubtype="0" fill="hold" nodeType="clickEffect">
                                  <p:stCondLst>
                                    <p:cond delay="0"/>
                                  </p:stCondLst>
                                  <p:childTnLst>
                                    <p:cmd type="call" cmd="playFrom(0.0)">
                                      <p:cBhvr>
                                        <p:cTn id="64" dur="1" fill="hold"/>
                                        <p:tgtEl>
                                          <p:spTgt spid="9"/>
                                        </p:tgtEl>
                                      </p:cBhvr>
                                    </p:cmd>
                                  </p:childTnLst>
                                </p:cTn>
                              </p:par>
                            </p:childTnLst>
                          </p:cTn>
                        </p:par>
                      </p:childTnLst>
                    </p:cTn>
                  </p:par>
                </p:childTnLst>
              </p:cTn>
              <p:nextCondLst>
                <p:cond evt="onClick" delay="0">
                  <p:tgtEl>
                    <p:spTgt spid="7"/>
                  </p:tgtEl>
                </p:cond>
              </p:nextCondLst>
            </p:seq>
          </p:childTnLst>
        </p:cTn>
      </p:par>
    </p:tnLst>
    <p:bldLst>
      <p:bldP spid="3" grpId="0" uiExpand="1" build="p"/>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525963"/>
          </a:xfrm>
        </p:spPr>
        <p:txBody>
          <a:bodyPr>
            <a:normAutofit/>
          </a:bodyPr>
          <a:lstStyle/>
          <a:p>
            <a:pPr>
              <a:buNone/>
              <a:defRPr/>
            </a:pPr>
            <a:r>
              <a:rPr lang="en-US" sz="2800" dirty="0" smtClean="0">
                <a:solidFill>
                  <a:schemeClr val="bg1"/>
                </a:solidFill>
              </a:rPr>
              <a:t>One </a:t>
            </a:r>
            <a:r>
              <a:rPr lang="en-US" sz="2800" dirty="0" smtClean="0">
                <a:solidFill>
                  <a:schemeClr val="bg1"/>
                </a:solidFill>
              </a:rPr>
              <a:t>day while taking a walk, </a:t>
            </a:r>
            <a:r>
              <a:rPr lang="en-US" sz="2800" dirty="0" smtClean="0">
                <a:solidFill>
                  <a:schemeClr val="bg1"/>
                </a:solidFill>
              </a:rPr>
              <a:t>a boy named Sammy went to a </a:t>
            </a:r>
            <a:r>
              <a:rPr lang="en-US" sz="2800" dirty="0" smtClean="0">
                <a:solidFill>
                  <a:schemeClr val="bg1"/>
                </a:solidFill>
              </a:rPr>
              <a:t>neighborhood park where a group of middle school students were playing baseball.  </a:t>
            </a:r>
          </a:p>
          <a:p>
            <a:pPr>
              <a:buNone/>
              <a:defRPr/>
            </a:pPr>
            <a:endParaRPr lang="en-US" sz="2800" dirty="0" smtClean="0">
              <a:solidFill>
                <a:schemeClr val="bg1"/>
              </a:solidFill>
            </a:endParaRPr>
          </a:p>
          <a:p>
            <a:pPr>
              <a:buNone/>
              <a:defRPr/>
            </a:pPr>
            <a:r>
              <a:rPr lang="en-US" sz="2800" dirty="0" smtClean="0">
                <a:solidFill>
                  <a:schemeClr val="bg1"/>
                </a:solidFill>
              </a:rPr>
              <a:t>Now keep in mind that Sammy was not nearly as talented or as athletic as the other students.  In fact, Sammy had never played baseball before!</a:t>
            </a:r>
            <a:endParaRPr lang="en-US" sz="2800" dirty="0">
              <a:solidFill>
                <a:schemeClr val="bg1"/>
              </a:solidFill>
            </a:endParaRPr>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Forward or Next 4">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sp>
        <p:nvSpPr>
          <p:cNvPr id="9" name="Title 7"/>
          <p:cNvSpPr>
            <a:spLocks noGrp="1"/>
          </p:cNvSpPr>
          <p:nvPr>
            <p:ph type="title"/>
          </p:nvPr>
        </p:nvSpPr>
        <p:spPr/>
        <p:txBody>
          <a:bodyPr/>
          <a:lstStyle/>
          <a:p>
            <a:r>
              <a:rPr lang="en-US" dirty="0" smtClean="0">
                <a:solidFill>
                  <a:srgbClr val="FFFF00"/>
                </a:solidFill>
              </a:rPr>
              <a:t>“Sammy”</a:t>
            </a:r>
            <a:br>
              <a:rPr lang="en-US" dirty="0" smtClean="0">
                <a:solidFill>
                  <a:srgbClr val="FFFF00"/>
                </a:solidFill>
              </a:rPr>
            </a:br>
            <a:r>
              <a:rPr lang="en-US" sz="2400" dirty="0" smtClean="0">
                <a:solidFill>
                  <a:srgbClr val="FFFF00"/>
                </a:solidFill>
              </a:rPr>
              <a:t>(Fictional Story)</a:t>
            </a:r>
          </a:p>
        </p:txBody>
      </p:sp>
      <p:pic>
        <p:nvPicPr>
          <p:cNvPr id="10" name="Fitness Monopoly 39.wav">
            <a:hlinkClick r:id="" action="ppaction://media"/>
          </p:cNvPr>
          <p:cNvPicPr>
            <a:picLocks noRot="1" noChangeAspect="1"/>
          </p:cNvPicPr>
          <p:nvPr>
            <a:audioFile r:link="rId1"/>
          </p:nvPr>
        </p:nvPicPr>
        <p:blipFill>
          <a:blip r:embed="rId5" cstate="print"/>
          <a:stretch>
            <a:fillRect/>
          </a:stretch>
        </p:blipFill>
        <p:spPr>
          <a:xfrm>
            <a:off x="1981200" y="5638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55"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0.7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0" end="0"/>
                                            </p:txEl>
                                          </p:spTgt>
                                        </p:tgtEl>
                                      </p:cBhvr>
                                    </p:animEffect>
                                  </p:childTnLst>
                                </p:cTn>
                              </p:par>
                            </p:childTnLst>
                          </p:cTn>
                        </p:par>
                        <p:par>
                          <p:cTn id="20" fill="hold">
                            <p:stCondLst>
                              <p:cond delay="2000"/>
                            </p:stCondLst>
                            <p:childTnLst>
                              <p:par>
                                <p:cTn id="21" presetID="55"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4"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6" fill="hold" display="0">
                  <p:stCondLst>
                    <p:cond delay="indefinite"/>
                  </p:stCondLst>
                  <p:endCondLst>
                    <p:cond evt="onPrev" delay="0">
                      <p:tgtEl>
                        <p:sldTgt/>
                      </p:tgtEl>
                    </p:cond>
                    <p:cond evt="onStopAudio" delay="0">
                      <p:tgtEl>
                        <p:sldTgt/>
                      </p:tgtEl>
                    </p:cond>
                  </p:endCondLst>
                </p:cTn>
                <p:tgtEl>
                  <p:spTgt spid="10"/>
                </p:tgtEl>
              </p:cMediaNode>
            </p:audio>
            <p:seq concurrent="1" nextAc="seek">
              <p:cTn id="27" restart="whenNotActive" fill="hold" evtFilter="cancelBubble" nodeType="interactiveSeq">
                <p:stCondLst>
                  <p:cond evt="onClick" delay="0">
                    <p:tgtEl>
                      <p:spTgt spid="7"/>
                    </p:tgtEl>
                  </p:cond>
                </p:stCondLst>
                <p:endSync evt="end" delay="0">
                  <p:rtn val="all"/>
                </p:endSync>
                <p:childTnLst>
                  <p:par>
                    <p:cTn id="28" fill="hold">
                      <p:stCondLst>
                        <p:cond delay="0"/>
                      </p:stCondLst>
                      <p:childTnLst>
                        <p:par>
                          <p:cTn id="29" fill="hold">
                            <p:stCondLst>
                              <p:cond delay="0"/>
                            </p:stCondLst>
                            <p:childTnLst>
                              <p:par>
                                <p:cTn id="30" presetID="1" presetClass="mediacall" presetSubtype="0" fill="hold" nodeType="clickEffect">
                                  <p:stCondLst>
                                    <p:cond delay="0"/>
                                  </p:stCondLst>
                                  <p:childTnLst>
                                    <p:cmd type="call" cmd="playFrom(0.0)">
                                      <p:cBhvr>
                                        <p:cTn id="31" dur="1" fill="hold"/>
                                        <p:tgtEl>
                                          <p:spTgt spid="10"/>
                                        </p:tgtEl>
                                      </p:cBhvr>
                                    </p:cmd>
                                  </p:childTnLst>
                                </p:cTn>
                              </p:par>
                            </p:childTnLst>
                          </p:cTn>
                        </p:par>
                      </p:childTnLst>
                    </p:cTn>
                  </p:par>
                </p:childTnLst>
              </p:cTn>
              <p:nextCondLst>
                <p:cond evt="onClick" delay="0">
                  <p:tgtEl>
                    <p:spTgt spid="7"/>
                  </p:tgtEl>
                </p:cond>
              </p:nextCondLst>
            </p:seq>
          </p:childTnLst>
        </p:cTn>
      </p:par>
    </p:tnLst>
    <p:bldLst>
      <p:bldP spid="3" grpId="0" build="p"/>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bg1"/>
                </a:solidFill>
              </a:rPr>
              <a:t>Create Your Own Logo</a:t>
            </a:r>
            <a:br>
              <a:rPr lang="en-US" dirty="0" smtClean="0">
                <a:solidFill>
                  <a:schemeClr val="bg1"/>
                </a:solidFill>
              </a:rPr>
            </a:br>
            <a:r>
              <a:rPr lang="en-US" sz="2000" dirty="0" smtClean="0">
                <a:solidFill>
                  <a:schemeClr val="bg1"/>
                </a:solidFill>
              </a:rPr>
              <a:t>(Reading to Perform a Task)</a:t>
            </a:r>
            <a:endParaRPr lang="en-US" sz="2000" dirty="0">
              <a:solidFill>
                <a:schemeClr val="bg1"/>
              </a:solidFill>
            </a:endParaRPr>
          </a:p>
        </p:txBody>
      </p:sp>
      <p:sp>
        <p:nvSpPr>
          <p:cNvPr id="10243" name="TextBox 2"/>
          <p:cNvSpPr txBox="1">
            <a:spLocks noChangeArrowheads="1"/>
          </p:cNvSpPr>
          <p:nvPr/>
        </p:nvSpPr>
        <p:spPr bwMode="auto">
          <a:xfrm>
            <a:off x="457200" y="1524000"/>
            <a:ext cx="8305800" cy="1754188"/>
          </a:xfrm>
          <a:prstGeom prst="rect">
            <a:avLst/>
          </a:prstGeom>
          <a:noFill/>
          <a:ln w="9525">
            <a:noFill/>
            <a:miter lim="800000"/>
            <a:headEnd/>
            <a:tailEnd/>
          </a:ln>
        </p:spPr>
        <p:txBody>
          <a:bodyPr>
            <a:spAutoFit/>
          </a:bodyPr>
          <a:lstStyle/>
          <a:p>
            <a:pPr algn="ctr"/>
            <a:r>
              <a:rPr lang="en-US" sz="3600" dirty="0">
                <a:solidFill>
                  <a:schemeClr val="bg1"/>
                </a:solidFill>
              </a:rPr>
              <a:t>First you will need to choose a shape to create your logo (in pencil).  </a:t>
            </a:r>
          </a:p>
          <a:p>
            <a:pPr algn="ctr"/>
            <a:r>
              <a:rPr lang="en-US" sz="3600" dirty="0">
                <a:solidFill>
                  <a:schemeClr val="bg1"/>
                </a:solidFill>
              </a:rPr>
              <a:t>A few examples:</a:t>
            </a:r>
          </a:p>
        </p:txBody>
      </p:sp>
      <p:sp>
        <p:nvSpPr>
          <p:cNvPr id="4" name="Oval 3"/>
          <p:cNvSpPr/>
          <p:nvPr/>
        </p:nvSpPr>
        <p:spPr>
          <a:xfrm>
            <a:off x="609600" y="3200400"/>
            <a:ext cx="1371600" cy="12954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Explosion 1 4"/>
          <p:cNvSpPr/>
          <p:nvPr/>
        </p:nvSpPr>
        <p:spPr>
          <a:xfrm>
            <a:off x="2743200" y="3429000"/>
            <a:ext cx="2133600" cy="1905000"/>
          </a:xfrm>
          <a:prstGeom prst="irregularSeal1">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Vertical Scroll 5"/>
          <p:cNvSpPr/>
          <p:nvPr/>
        </p:nvSpPr>
        <p:spPr>
          <a:xfrm>
            <a:off x="5486400" y="3886200"/>
            <a:ext cx="1371600" cy="1447800"/>
          </a:xfrm>
          <a:prstGeom prst="verticalScrol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Cloud Callout 6"/>
          <p:cNvSpPr/>
          <p:nvPr/>
        </p:nvSpPr>
        <p:spPr>
          <a:xfrm>
            <a:off x="7391400" y="3429000"/>
            <a:ext cx="1524000" cy="1295400"/>
          </a:xfrm>
          <a:prstGeom prst="cloudCallou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5-Point Star 7"/>
          <p:cNvSpPr/>
          <p:nvPr/>
        </p:nvSpPr>
        <p:spPr>
          <a:xfrm>
            <a:off x="304800" y="5486400"/>
            <a:ext cx="1295400" cy="10668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Lightning Bolt 8"/>
          <p:cNvSpPr/>
          <p:nvPr/>
        </p:nvSpPr>
        <p:spPr>
          <a:xfrm rot="369771">
            <a:off x="1219200" y="4800600"/>
            <a:ext cx="1828800" cy="1295400"/>
          </a:xfrm>
          <a:prstGeom prst="lightningBol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gular Pentagon 9"/>
          <p:cNvSpPr/>
          <p:nvPr/>
        </p:nvSpPr>
        <p:spPr>
          <a:xfrm>
            <a:off x="7162800" y="5257800"/>
            <a:ext cx="1219200" cy="1143000"/>
          </a:xfrm>
          <a:prstGeom prst="pentagon">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Action Button: Home 11">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13" name="Action Button: Forward or Next 12">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ction Button: Back or Previous 13">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7391400" y="228600"/>
            <a:ext cx="1524000" cy="1255713"/>
          </a:xfrm>
          <a:prstGeom prst="rect">
            <a:avLst/>
          </a:prstGeom>
          <a:noFill/>
          <a:ln w="9525">
            <a:noFill/>
            <a:miter lim="800000"/>
            <a:headEnd/>
            <a:tailEnd/>
          </a:ln>
        </p:spPr>
      </p:pic>
      <p:pic>
        <p:nvPicPr>
          <p:cNvPr id="16" name="Fitness Monopoly 4.wav">
            <a:hlinkClick r:id="" action="ppaction://media"/>
          </p:cNvPr>
          <p:cNvPicPr>
            <a:picLocks noRot="1" noChangeAspect="1"/>
          </p:cNvPicPr>
          <p:nvPr>
            <a:audioFile r:link="rId1"/>
          </p:nvPr>
        </p:nvPicPr>
        <p:blipFill>
          <a:blip r:embed="rId5" cstate="print"/>
          <a:stretch>
            <a:fillRect/>
          </a:stretch>
        </p:blipFill>
        <p:spPr>
          <a:xfrm>
            <a:off x="2514600" y="6400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0243"/>
                                        </p:tgtEl>
                                        <p:attrNameLst>
                                          <p:attrName>style.visibility</p:attrName>
                                        </p:attrNameLst>
                                      </p:cBhvr>
                                      <p:to>
                                        <p:strVal val="visible"/>
                                      </p:to>
                                    </p:set>
                                    <p:anim calcmode="lin" valueType="num">
                                      <p:cBhvr>
                                        <p:cTn id="15" dur="500" fill="hold"/>
                                        <p:tgtEl>
                                          <p:spTgt spid="10243"/>
                                        </p:tgtEl>
                                        <p:attrNameLst>
                                          <p:attrName>ppt_w</p:attrName>
                                        </p:attrNameLst>
                                      </p:cBhvr>
                                      <p:tavLst>
                                        <p:tav tm="0">
                                          <p:val>
                                            <p:fltVal val="0"/>
                                          </p:val>
                                        </p:tav>
                                        <p:tav tm="100000">
                                          <p:val>
                                            <p:strVal val="#ppt_w"/>
                                          </p:val>
                                        </p:tav>
                                      </p:tavLst>
                                    </p:anim>
                                    <p:anim calcmode="lin" valueType="num">
                                      <p:cBhvr>
                                        <p:cTn id="16" dur="500" fill="hold"/>
                                        <p:tgtEl>
                                          <p:spTgt spid="10243"/>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45" fill="hold" display="0">
                  <p:stCondLst>
                    <p:cond delay="indefinite"/>
                  </p:stCondLst>
                  <p:endCondLst>
                    <p:cond evt="onPrev" delay="0">
                      <p:tgtEl>
                        <p:sldTgt/>
                      </p:tgtEl>
                    </p:cond>
                    <p:cond evt="onStopAudio" delay="0">
                      <p:tgtEl>
                        <p:sldTgt/>
                      </p:tgtEl>
                    </p:cond>
                  </p:endCondLst>
                </p:cTn>
                <p:tgtEl>
                  <p:spTgt spid="16"/>
                </p:tgtEl>
              </p:cMediaNode>
            </p:audio>
            <p:seq concurrent="1" nextAc="seek">
              <p:cTn id="46" restart="whenNotActive" fill="hold" evtFilter="cancelBubble" nodeType="interactiveSeq">
                <p:stCondLst>
                  <p:cond evt="onClick" delay="0">
                    <p:tgtEl>
                      <p:spTgt spid="15"/>
                    </p:tgtEl>
                  </p:cond>
                </p:stCondLst>
                <p:endSync evt="end" delay="0">
                  <p:rtn val="all"/>
                </p:endSync>
                <p:childTnLst>
                  <p:par>
                    <p:cTn id="47" fill="hold">
                      <p:stCondLst>
                        <p:cond delay="0"/>
                      </p:stCondLst>
                      <p:childTnLst>
                        <p:par>
                          <p:cTn id="48" fill="hold">
                            <p:stCondLst>
                              <p:cond delay="0"/>
                            </p:stCondLst>
                            <p:childTnLst>
                              <p:par>
                                <p:cTn id="49" presetID="1" presetClass="mediacall" presetSubtype="0" fill="hold" nodeType="clickEffect">
                                  <p:stCondLst>
                                    <p:cond delay="0"/>
                                  </p:stCondLst>
                                  <p:childTnLst>
                                    <p:cmd type="call" cmd="playFrom(0.0)">
                                      <p:cBhvr>
                                        <p:cTn id="50" dur="1" fill="hold"/>
                                        <p:tgtEl>
                                          <p:spTgt spid="16"/>
                                        </p:tgtEl>
                                      </p:cBhvr>
                                    </p:cmd>
                                  </p:childTnLst>
                                </p:cTn>
                              </p:par>
                            </p:childTnLst>
                          </p:cTn>
                        </p:par>
                      </p:childTnLst>
                    </p:cTn>
                  </p:par>
                </p:childTnLst>
              </p:cTn>
              <p:nextCondLst>
                <p:cond evt="onClick" delay="0">
                  <p:tgtEl>
                    <p:spTgt spid="15"/>
                  </p:tgtEl>
                </p:cond>
              </p:nextCondLst>
            </p:seq>
          </p:childTnLst>
        </p:cTn>
      </p:par>
    </p:tnLst>
    <p:bldLst>
      <p:bldP spid="2" grpId="0"/>
      <p:bldP spid="10243" grpId="0"/>
      <p:bldP spid="4" grpId="0" animBg="1"/>
      <p:bldP spid="5" grpId="0" animBg="1"/>
      <p:bldP spid="6" grpId="0" animBg="1"/>
      <p:bldP spid="7" grpId="0" animBg="1"/>
      <p:bldP spid="8" grpId="0" animBg="1"/>
      <p:bldP spid="9" grpId="0"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sp>
        <p:nvSpPr>
          <p:cNvPr id="41986" name="TextBox 1"/>
          <p:cNvSpPr txBox="1">
            <a:spLocks noChangeArrowheads="1"/>
          </p:cNvSpPr>
          <p:nvPr/>
        </p:nvSpPr>
        <p:spPr bwMode="auto">
          <a:xfrm>
            <a:off x="685800" y="1371600"/>
            <a:ext cx="7924800" cy="3970318"/>
          </a:xfrm>
          <a:prstGeom prst="rect">
            <a:avLst/>
          </a:prstGeom>
          <a:noFill/>
          <a:ln w="9525">
            <a:noFill/>
            <a:miter lim="800000"/>
            <a:headEnd/>
            <a:tailEnd/>
          </a:ln>
        </p:spPr>
        <p:txBody>
          <a:bodyPr>
            <a:spAutoFit/>
          </a:bodyPr>
          <a:lstStyle/>
          <a:p>
            <a:r>
              <a:rPr lang="en-US" sz="2800" dirty="0">
                <a:solidFill>
                  <a:schemeClr val="bg1"/>
                </a:solidFill>
                <a:latin typeface="+mn-lt"/>
              </a:rPr>
              <a:t>Sammy yelled to one of the outfielders, “Hey, can I play?”  After thinking about it for </a:t>
            </a:r>
            <a:r>
              <a:rPr lang="en-US" sz="2800" dirty="0" smtClean="0">
                <a:solidFill>
                  <a:schemeClr val="bg1"/>
                </a:solidFill>
                <a:latin typeface="+mn-lt"/>
              </a:rPr>
              <a:t>a moment, </a:t>
            </a:r>
            <a:r>
              <a:rPr lang="en-US" sz="2800" dirty="0">
                <a:solidFill>
                  <a:schemeClr val="bg1"/>
                </a:solidFill>
                <a:latin typeface="+mn-lt"/>
              </a:rPr>
              <a:t>knowing that they were already way behind in the score, the outfielder </a:t>
            </a:r>
            <a:r>
              <a:rPr lang="en-US" sz="2800" dirty="0" smtClean="0">
                <a:solidFill>
                  <a:schemeClr val="bg1"/>
                </a:solidFill>
                <a:latin typeface="+mn-lt"/>
              </a:rPr>
              <a:t>agreed </a:t>
            </a:r>
            <a:r>
              <a:rPr lang="en-US" sz="2800" dirty="0">
                <a:solidFill>
                  <a:schemeClr val="bg1"/>
                </a:solidFill>
                <a:latin typeface="+mn-lt"/>
              </a:rPr>
              <a:t>to allow Sammy to play.</a:t>
            </a:r>
          </a:p>
          <a:p>
            <a:endParaRPr lang="en-US" sz="2800" dirty="0">
              <a:solidFill>
                <a:schemeClr val="bg1"/>
              </a:solidFill>
              <a:latin typeface="+mn-lt"/>
            </a:endParaRPr>
          </a:p>
          <a:p>
            <a:r>
              <a:rPr lang="en-US" sz="2800" dirty="0" smtClean="0">
                <a:solidFill>
                  <a:schemeClr val="bg1"/>
                </a:solidFill>
                <a:latin typeface="+mn-lt"/>
              </a:rPr>
              <a:t>Surprisingly, </a:t>
            </a:r>
            <a:r>
              <a:rPr lang="en-US" sz="2800" dirty="0">
                <a:solidFill>
                  <a:schemeClr val="bg1"/>
                </a:solidFill>
                <a:latin typeface="+mn-lt"/>
              </a:rPr>
              <a:t>the team rallied to score some runs to even the score. In the last inning with two outs and the score </a:t>
            </a:r>
            <a:r>
              <a:rPr lang="en-US" sz="2800" dirty="0" smtClean="0">
                <a:solidFill>
                  <a:schemeClr val="bg1"/>
                </a:solidFill>
                <a:latin typeface="+mn-lt"/>
              </a:rPr>
              <a:t>tied, </a:t>
            </a:r>
            <a:r>
              <a:rPr lang="en-US" sz="2800" dirty="0">
                <a:solidFill>
                  <a:schemeClr val="bg1"/>
                </a:solidFill>
                <a:latin typeface="+mn-lt"/>
              </a:rPr>
              <a:t>guess </a:t>
            </a:r>
            <a:r>
              <a:rPr lang="en-US" sz="2800" dirty="0" smtClean="0">
                <a:solidFill>
                  <a:schemeClr val="bg1"/>
                </a:solidFill>
                <a:latin typeface="+mn-lt"/>
              </a:rPr>
              <a:t>whose </a:t>
            </a:r>
            <a:r>
              <a:rPr lang="en-US" sz="2800" dirty="0">
                <a:solidFill>
                  <a:schemeClr val="bg1"/>
                </a:solidFill>
                <a:latin typeface="+mn-lt"/>
              </a:rPr>
              <a:t>turn it was to bat? That’s </a:t>
            </a:r>
            <a:r>
              <a:rPr lang="en-US" sz="2800" dirty="0" smtClean="0">
                <a:solidFill>
                  <a:schemeClr val="bg1"/>
                </a:solidFill>
                <a:latin typeface="+mn-lt"/>
              </a:rPr>
              <a:t>right. It </a:t>
            </a:r>
            <a:r>
              <a:rPr lang="en-US" sz="2800" dirty="0">
                <a:solidFill>
                  <a:schemeClr val="bg1"/>
                </a:solidFill>
                <a:latin typeface="+mn-lt"/>
              </a:rPr>
              <a:t>was Sammy's turn to bat.</a:t>
            </a:r>
          </a:p>
        </p:txBody>
      </p:sp>
      <p:sp>
        <p:nvSpPr>
          <p:cNvPr id="3" name="Action Button: Home 2">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4" name="Action Button: Forward or Next 3">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Back or Previous 4">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7"/>
          <p:cNvSpPr txBox="1">
            <a:spLocks/>
          </p:cNvSpPr>
          <p:nvPr/>
        </p:nvSpPr>
        <p:spPr>
          <a:xfrm>
            <a:off x="457200" y="152400"/>
            <a:ext cx="8229600"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rgbClr val="FFFF00"/>
                </a:solidFill>
                <a:effectLst/>
                <a:uLnTx/>
                <a:uFillTx/>
                <a:latin typeface="+mj-lt"/>
                <a:ea typeface="+mj-ea"/>
                <a:cs typeface="+mj-cs"/>
              </a:rPr>
              <a:t>“Sammy”</a:t>
            </a:r>
            <a:br>
              <a:rPr kumimoji="0" lang="en-US" sz="4400" b="0" i="0" u="none" strike="noStrike" kern="1200" cap="none" spc="0" normalizeH="0" baseline="0" noProof="0" dirty="0" smtClean="0">
                <a:ln>
                  <a:noFill/>
                </a:ln>
                <a:solidFill>
                  <a:srgbClr val="FFFF00"/>
                </a:solidFill>
                <a:effectLst/>
                <a:uLnTx/>
                <a:uFillTx/>
                <a:latin typeface="+mj-lt"/>
                <a:ea typeface="+mj-ea"/>
                <a:cs typeface="+mj-cs"/>
              </a:rPr>
            </a:br>
            <a:r>
              <a:rPr kumimoji="0" lang="en-US" sz="2400" b="0" i="0" u="none" strike="noStrike" kern="1200" cap="none" spc="0" normalizeH="0" baseline="0" noProof="0" dirty="0" smtClean="0">
                <a:ln>
                  <a:noFill/>
                </a:ln>
                <a:solidFill>
                  <a:srgbClr val="FFFF00"/>
                </a:solidFill>
                <a:effectLst/>
                <a:uLnTx/>
                <a:uFillTx/>
                <a:latin typeface="+mj-lt"/>
                <a:ea typeface="+mj-ea"/>
                <a:cs typeface="+mj-cs"/>
              </a:rPr>
              <a:t>(Fictional Story)</a:t>
            </a:r>
          </a:p>
        </p:txBody>
      </p:sp>
      <p:pic>
        <p:nvPicPr>
          <p:cNvPr id="8"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9" name="Fitness Monopoly 34.wav">
            <a:hlinkClick r:id="" action="ppaction://media"/>
          </p:cNvPr>
          <p:cNvPicPr>
            <a:picLocks noRot="1" noChangeAspect="1"/>
          </p:cNvPicPr>
          <p:nvPr>
            <a:audioFile r:link="rId1"/>
          </p:nvPr>
        </p:nvPicPr>
        <p:blipFill>
          <a:blip r:embed="rId5" cstate="print"/>
          <a:stretch>
            <a:fillRect/>
          </a:stretch>
        </p:blipFill>
        <p:spPr>
          <a:xfrm>
            <a:off x="1600200" y="5791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55"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strVal val="#ppt_w*0.70"/>
                                          </p:val>
                                        </p:tav>
                                        <p:tav tm="100000">
                                          <p:val>
                                            <p:strVal val="#ppt_w"/>
                                          </p:val>
                                        </p:tav>
                                      </p:tavLst>
                                    </p:anim>
                                    <p:anim calcmode="lin" valueType="num">
                                      <p:cBhvr>
                                        <p:cTn id="12" dur="1000" fill="hold"/>
                                        <p:tgtEl>
                                          <p:spTgt spid="7"/>
                                        </p:tgtEl>
                                        <p:attrNameLst>
                                          <p:attrName>ppt_h</p:attrName>
                                        </p:attrNameLst>
                                      </p:cBhvr>
                                      <p:tavLst>
                                        <p:tav tm="0">
                                          <p:val>
                                            <p:strVal val="#ppt_h"/>
                                          </p:val>
                                        </p:tav>
                                        <p:tav tm="100000">
                                          <p:val>
                                            <p:strVal val="#ppt_h"/>
                                          </p:val>
                                        </p:tav>
                                      </p:tavLst>
                                    </p:anim>
                                    <p:animEffect transition="in" filter="fade">
                                      <p:cBhvr>
                                        <p:cTn id="13" dur="1000"/>
                                        <p:tgtEl>
                                          <p:spTgt spid="7"/>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41986"/>
                                        </p:tgtEl>
                                        <p:attrNameLst>
                                          <p:attrName>style.visibility</p:attrName>
                                        </p:attrNameLst>
                                      </p:cBhvr>
                                      <p:to>
                                        <p:strVal val="visible"/>
                                      </p:to>
                                    </p:set>
                                    <p:anim calcmode="lin" valueType="num">
                                      <p:cBhvr>
                                        <p:cTn id="17" dur="1000" fill="hold"/>
                                        <p:tgtEl>
                                          <p:spTgt spid="41986"/>
                                        </p:tgtEl>
                                        <p:attrNameLst>
                                          <p:attrName>ppt_w</p:attrName>
                                        </p:attrNameLst>
                                      </p:cBhvr>
                                      <p:tavLst>
                                        <p:tav tm="0">
                                          <p:val>
                                            <p:strVal val="#ppt_w*0.70"/>
                                          </p:val>
                                        </p:tav>
                                        <p:tav tm="100000">
                                          <p:val>
                                            <p:strVal val="#ppt_w"/>
                                          </p:val>
                                        </p:tav>
                                      </p:tavLst>
                                    </p:anim>
                                    <p:anim calcmode="lin" valueType="num">
                                      <p:cBhvr>
                                        <p:cTn id="18" dur="1000" fill="hold"/>
                                        <p:tgtEl>
                                          <p:spTgt spid="41986"/>
                                        </p:tgtEl>
                                        <p:attrNameLst>
                                          <p:attrName>ppt_h</p:attrName>
                                        </p:attrNameLst>
                                      </p:cBhvr>
                                      <p:tavLst>
                                        <p:tav tm="0">
                                          <p:val>
                                            <p:strVal val="#ppt_h"/>
                                          </p:val>
                                        </p:tav>
                                        <p:tav tm="100000">
                                          <p:val>
                                            <p:strVal val="#ppt_h"/>
                                          </p:val>
                                        </p:tav>
                                      </p:tavLst>
                                    </p:anim>
                                    <p:animEffect transition="in" filter="fade">
                                      <p:cBhvr>
                                        <p:cTn id="19" dur="1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21" restart="whenNotActive" fill="hold" evtFilter="cancelBubble" nodeType="interactiveSeq">
                <p:stCondLst>
                  <p:cond evt="onClick" delay="0">
                    <p:tgtEl>
                      <p:spTgt spid="8"/>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1" fill="hold"/>
                                        <p:tgtEl>
                                          <p:spTgt spid="9"/>
                                        </p:tgtEl>
                                      </p:cBhvr>
                                    </p:cmd>
                                  </p:childTnLst>
                                </p:cTn>
                              </p:par>
                            </p:childTnLst>
                          </p:cTn>
                        </p:par>
                      </p:childTnLst>
                    </p:cTn>
                  </p:par>
                </p:childTnLst>
              </p:cTn>
              <p:nextCondLst>
                <p:cond evt="onClick" delay="0">
                  <p:tgtEl>
                    <p:spTgt spid="8"/>
                  </p:tgtEl>
                </p:cond>
              </p:nextCondLst>
            </p:seq>
          </p:childTnLst>
        </p:cTn>
      </p:par>
    </p:tnLst>
    <p:bldLst>
      <p:bldP spid="41986"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sp>
        <p:nvSpPr>
          <p:cNvPr id="43010" name="TextBox 1"/>
          <p:cNvSpPr txBox="1">
            <a:spLocks noChangeArrowheads="1"/>
          </p:cNvSpPr>
          <p:nvPr/>
        </p:nvSpPr>
        <p:spPr bwMode="auto">
          <a:xfrm>
            <a:off x="838200" y="1676400"/>
            <a:ext cx="7772400" cy="2677656"/>
          </a:xfrm>
          <a:prstGeom prst="rect">
            <a:avLst/>
          </a:prstGeom>
          <a:noFill/>
          <a:ln w="9525">
            <a:noFill/>
            <a:miter lim="800000"/>
            <a:headEnd/>
            <a:tailEnd/>
          </a:ln>
        </p:spPr>
        <p:txBody>
          <a:bodyPr>
            <a:spAutoFit/>
          </a:bodyPr>
          <a:lstStyle/>
          <a:p>
            <a:r>
              <a:rPr lang="en-US" sz="2800" dirty="0">
                <a:solidFill>
                  <a:schemeClr val="bg1"/>
                </a:solidFill>
                <a:latin typeface="+mn-lt"/>
              </a:rPr>
              <a:t>The first pitch came in and Sammy swung the bat very weakly long after the ball was already in the catchers </a:t>
            </a:r>
            <a:r>
              <a:rPr lang="en-US" sz="2800" dirty="0" smtClean="0">
                <a:solidFill>
                  <a:schemeClr val="bg1"/>
                </a:solidFill>
                <a:latin typeface="+mn-lt"/>
              </a:rPr>
              <a:t>mitt.  Sammy </a:t>
            </a:r>
            <a:r>
              <a:rPr lang="en-US" sz="2800" dirty="0">
                <a:solidFill>
                  <a:schemeClr val="bg1"/>
                </a:solidFill>
                <a:latin typeface="+mn-lt"/>
              </a:rPr>
              <a:t>had never held a bat in his hands before now. </a:t>
            </a:r>
            <a:r>
              <a:rPr lang="en-US" sz="2800" dirty="0" smtClean="0">
                <a:solidFill>
                  <a:schemeClr val="bg1"/>
                </a:solidFill>
                <a:latin typeface="+mn-lt"/>
              </a:rPr>
              <a:t> The </a:t>
            </a:r>
            <a:r>
              <a:rPr lang="en-US" sz="2800" dirty="0">
                <a:solidFill>
                  <a:schemeClr val="bg1"/>
                </a:solidFill>
                <a:latin typeface="+mn-lt"/>
              </a:rPr>
              <a:t>second pitch proved to be the same result for strike two. </a:t>
            </a:r>
            <a:r>
              <a:rPr lang="en-US" sz="2800" dirty="0" smtClean="0">
                <a:solidFill>
                  <a:schemeClr val="bg1"/>
                </a:solidFill>
                <a:latin typeface="+mn-lt"/>
              </a:rPr>
              <a:t> Again</a:t>
            </a:r>
            <a:r>
              <a:rPr lang="en-US" sz="2800" dirty="0">
                <a:solidFill>
                  <a:schemeClr val="bg1"/>
                </a:solidFill>
                <a:latin typeface="+mn-lt"/>
              </a:rPr>
              <a:t>, Sammy swung the bat weakly much after the pitch went by him.</a:t>
            </a:r>
          </a:p>
        </p:txBody>
      </p:sp>
      <p:sp>
        <p:nvSpPr>
          <p:cNvPr id="3" name="Action Button: Home 2">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4" name="Action Button: Forward or Next 3">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Back or Previous 4">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sp>
        <p:nvSpPr>
          <p:cNvPr id="7" name="Title 7"/>
          <p:cNvSpPr txBox="1">
            <a:spLocks/>
          </p:cNvSpPr>
          <p:nvPr/>
        </p:nvSpPr>
        <p:spPr>
          <a:xfrm>
            <a:off x="457200" y="274638"/>
            <a:ext cx="8229600"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rgbClr val="FFFF00"/>
                </a:solidFill>
                <a:effectLst/>
                <a:uLnTx/>
                <a:uFillTx/>
                <a:latin typeface="+mj-lt"/>
                <a:ea typeface="+mj-ea"/>
                <a:cs typeface="+mj-cs"/>
              </a:rPr>
              <a:t>“Sammy”</a:t>
            </a:r>
            <a:br>
              <a:rPr kumimoji="0" lang="en-US" sz="4400" b="0" i="0" u="none" strike="noStrike" kern="1200" cap="none" spc="0" normalizeH="0" baseline="0" noProof="0" dirty="0" smtClean="0">
                <a:ln>
                  <a:noFill/>
                </a:ln>
                <a:solidFill>
                  <a:srgbClr val="FFFF00"/>
                </a:solidFill>
                <a:effectLst/>
                <a:uLnTx/>
                <a:uFillTx/>
                <a:latin typeface="+mj-lt"/>
                <a:ea typeface="+mj-ea"/>
                <a:cs typeface="+mj-cs"/>
              </a:rPr>
            </a:br>
            <a:r>
              <a:rPr kumimoji="0" lang="en-US" sz="2400" b="0" i="0" u="none" strike="noStrike" kern="1200" cap="none" spc="0" normalizeH="0" baseline="0" noProof="0" dirty="0" smtClean="0">
                <a:ln>
                  <a:noFill/>
                </a:ln>
                <a:solidFill>
                  <a:srgbClr val="FFFF00"/>
                </a:solidFill>
                <a:effectLst/>
                <a:uLnTx/>
                <a:uFillTx/>
                <a:latin typeface="+mj-lt"/>
                <a:ea typeface="+mj-ea"/>
                <a:cs typeface="+mj-cs"/>
              </a:rPr>
              <a:t>(Fictional Story)</a:t>
            </a:r>
          </a:p>
        </p:txBody>
      </p:sp>
      <p:pic>
        <p:nvPicPr>
          <p:cNvPr id="8" name="Fitness Monopoly 35.wav">
            <a:hlinkClick r:id="" action="ppaction://media"/>
          </p:cNvPr>
          <p:cNvPicPr>
            <a:picLocks noRot="1" noChangeAspect="1"/>
          </p:cNvPicPr>
          <p:nvPr>
            <a:audioFile r:link="rId1"/>
          </p:nvPr>
        </p:nvPicPr>
        <p:blipFill>
          <a:blip r:embed="rId5" cstate="print"/>
          <a:stretch>
            <a:fillRect/>
          </a:stretch>
        </p:blipFill>
        <p:spPr>
          <a:xfrm>
            <a:off x="1752600" y="57150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55"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strVal val="#ppt_w*0.70"/>
                                          </p:val>
                                        </p:tav>
                                        <p:tav tm="100000">
                                          <p:val>
                                            <p:strVal val="#ppt_w"/>
                                          </p:val>
                                        </p:tav>
                                      </p:tavLst>
                                    </p:anim>
                                    <p:anim calcmode="lin" valueType="num">
                                      <p:cBhvr>
                                        <p:cTn id="12" dur="1000" fill="hold"/>
                                        <p:tgtEl>
                                          <p:spTgt spid="7"/>
                                        </p:tgtEl>
                                        <p:attrNameLst>
                                          <p:attrName>ppt_h</p:attrName>
                                        </p:attrNameLst>
                                      </p:cBhvr>
                                      <p:tavLst>
                                        <p:tav tm="0">
                                          <p:val>
                                            <p:strVal val="#ppt_h"/>
                                          </p:val>
                                        </p:tav>
                                        <p:tav tm="100000">
                                          <p:val>
                                            <p:strVal val="#ppt_h"/>
                                          </p:val>
                                        </p:tav>
                                      </p:tavLst>
                                    </p:anim>
                                    <p:animEffect transition="in" filter="fade">
                                      <p:cBhvr>
                                        <p:cTn id="13" dur="1000"/>
                                        <p:tgtEl>
                                          <p:spTgt spid="7"/>
                                        </p:tgtEl>
                                      </p:cBhvr>
                                    </p:animEffect>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43010"/>
                                        </p:tgtEl>
                                        <p:attrNameLst>
                                          <p:attrName>style.visibility</p:attrName>
                                        </p:attrNameLst>
                                      </p:cBhvr>
                                      <p:to>
                                        <p:strVal val="visible"/>
                                      </p:to>
                                    </p:set>
                                    <p:anim calcmode="lin" valueType="num">
                                      <p:cBhvr>
                                        <p:cTn id="17" dur="1000" fill="hold"/>
                                        <p:tgtEl>
                                          <p:spTgt spid="43010"/>
                                        </p:tgtEl>
                                        <p:attrNameLst>
                                          <p:attrName>ppt_w</p:attrName>
                                        </p:attrNameLst>
                                      </p:cBhvr>
                                      <p:tavLst>
                                        <p:tav tm="0">
                                          <p:val>
                                            <p:strVal val="#ppt_w*0.70"/>
                                          </p:val>
                                        </p:tav>
                                        <p:tav tm="100000">
                                          <p:val>
                                            <p:strVal val="#ppt_w"/>
                                          </p:val>
                                        </p:tav>
                                      </p:tavLst>
                                    </p:anim>
                                    <p:anim calcmode="lin" valueType="num">
                                      <p:cBhvr>
                                        <p:cTn id="18" dur="1000" fill="hold"/>
                                        <p:tgtEl>
                                          <p:spTgt spid="43010"/>
                                        </p:tgtEl>
                                        <p:attrNameLst>
                                          <p:attrName>ppt_h</p:attrName>
                                        </p:attrNameLst>
                                      </p:cBhvr>
                                      <p:tavLst>
                                        <p:tav tm="0">
                                          <p:val>
                                            <p:strVal val="#ppt_h"/>
                                          </p:val>
                                        </p:tav>
                                        <p:tav tm="100000">
                                          <p:val>
                                            <p:strVal val="#ppt_h"/>
                                          </p:val>
                                        </p:tav>
                                      </p:tavLst>
                                    </p:anim>
                                    <p:animEffect transition="in" filter="fade">
                                      <p:cBhvr>
                                        <p:cTn id="19" dur="1000"/>
                                        <p:tgtEl>
                                          <p:spTgt spid="4301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1" restart="whenNotActive" fill="hold" evtFilter="cancelBubble" nodeType="interactiveSeq">
                <p:stCondLst>
                  <p:cond evt="onClick" delay="0">
                    <p:tgtEl>
                      <p:spTgt spid="6"/>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1" fill="hold"/>
                                        <p:tgtEl>
                                          <p:spTgt spid="8"/>
                                        </p:tgtEl>
                                      </p:cBhvr>
                                    </p:cmd>
                                  </p:childTnLst>
                                </p:cTn>
                              </p:par>
                            </p:childTnLst>
                          </p:cTn>
                        </p:par>
                      </p:childTnLst>
                    </p:cTn>
                  </p:par>
                </p:childTnLst>
              </p:cTn>
              <p:nextCondLst>
                <p:cond evt="onClick" delay="0">
                  <p:tgtEl>
                    <p:spTgt spid="6"/>
                  </p:tgtEl>
                </p:cond>
              </p:nextCondLst>
            </p:seq>
          </p:childTnLst>
        </p:cTn>
      </p:par>
    </p:tnLst>
    <p:bldLst>
      <p:bldP spid="43010" grpId="0"/>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sp>
        <p:nvSpPr>
          <p:cNvPr id="44034" name="TextBox 1"/>
          <p:cNvSpPr txBox="1">
            <a:spLocks noChangeArrowheads="1"/>
          </p:cNvSpPr>
          <p:nvPr/>
        </p:nvSpPr>
        <p:spPr bwMode="auto">
          <a:xfrm>
            <a:off x="685800" y="1371600"/>
            <a:ext cx="7772400" cy="3970318"/>
          </a:xfrm>
          <a:prstGeom prst="rect">
            <a:avLst/>
          </a:prstGeom>
          <a:noFill/>
          <a:ln w="9525">
            <a:noFill/>
            <a:miter lim="800000"/>
            <a:headEnd/>
            <a:tailEnd/>
          </a:ln>
        </p:spPr>
        <p:txBody>
          <a:bodyPr>
            <a:spAutoFit/>
          </a:bodyPr>
          <a:lstStyle/>
          <a:p>
            <a:pPr marL="514350" indent="-514350">
              <a:buFont typeface="+mj-lt"/>
              <a:buAutoNum type="arabicPeriod"/>
            </a:pPr>
            <a:r>
              <a:rPr lang="en-US" sz="2800" dirty="0">
                <a:solidFill>
                  <a:schemeClr val="bg1"/>
                </a:solidFill>
                <a:latin typeface="+mn-lt"/>
              </a:rPr>
              <a:t>Please complete the ending to this story by including yourself as one of the players playing baseball at the park that day. </a:t>
            </a:r>
            <a:endParaRPr lang="en-US" sz="2800" dirty="0" smtClean="0">
              <a:solidFill>
                <a:schemeClr val="bg1"/>
              </a:solidFill>
              <a:latin typeface="+mn-lt"/>
            </a:endParaRPr>
          </a:p>
          <a:p>
            <a:pPr marL="514350" indent="-514350">
              <a:buFont typeface="+mj-lt"/>
              <a:buAutoNum type="arabicPeriod"/>
            </a:pPr>
            <a:r>
              <a:rPr lang="en-US" sz="2800" dirty="0" smtClean="0">
                <a:solidFill>
                  <a:schemeClr val="bg1"/>
                </a:solidFill>
                <a:latin typeface="+mn-lt"/>
              </a:rPr>
              <a:t>What </a:t>
            </a:r>
            <a:r>
              <a:rPr lang="en-US" sz="2800" dirty="0">
                <a:solidFill>
                  <a:schemeClr val="bg1"/>
                </a:solidFill>
                <a:latin typeface="+mn-lt"/>
              </a:rPr>
              <a:t>c</a:t>
            </a:r>
            <a:r>
              <a:rPr lang="en-US" sz="2800" dirty="0" smtClean="0">
                <a:solidFill>
                  <a:schemeClr val="bg1"/>
                </a:solidFill>
                <a:latin typeface="+mn-lt"/>
              </a:rPr>
              <a:t>ould </a:t>
            </a:r>
            <a:r>
              <a:rPr lang="en-US" sz="2800" dirty="0">
                <a:solidFill>
                  <a:schemeClr val="bg1"/>
                </a:solidFill>
                <a:latin typeface="+mn-lt"/>
              </a:rPr>
              <a:t>you do to help </a:t>
            </a:r>
            <a:r>
              <a:rPr lang="en-US" sz="2800" dirty="0" smtClean="0">
                <a:solidFill>
                  <a:schemeClr val="bg1"/>
                </a:solidFill>
                <a:latin typeface="+mn-lt"/>
              </a:rPr>
              <a:t>Sammy?</a:t>
            </a:r>
          </a:p>
          <a:p>
            <a:pPr marL="514350" indent="-514350">
              <a:buFont typeface="+mj-lt"/>
              <a:buAutoNum type="arabicPeriod"/>
            </a:pPr>
            <a:r>
              <a:rPr lang="en-US" sz="2800" dirty="0" smtClean="0">
                <a:solidFill>
                  <a:schemeClr val="bg1"/>
                </a:solidFill>
                <a:latin typeface="+mn-lt"/>
              </a:rPr>
              <a:t>How would </a:t>
            </a:r>
            <a:r>
              <a:rPr lang="en-US" sz="2800" dirty="0">
                <a:solidFill>
                  <a:schemeClr val="bg1"/>
                </a:solidFill>
                <a:latin typeface="+mn-lt"/>
              </a:rPr>
              <a:t>you want Sammy to feel after playing baseball for the first </a:t>
            </a:r>
            <a:r>
              <a:rPr lang="en-US" sz="2800" dirty="0" smtClean="0">
                <a:solidFill>
                  <a:schemeClr val="bg1"/>
                </a:solidFill>
                <a:latin typeface="+mn-lt"/>
              </a:rPr>
              <a:t>time?</a:t>
            </a:r>
          </a:p>
          <a:p>
            <a:pPr marL="514350" indent="-514350">
              <a:buFont typeface="+mj-lt"/>
              <a:buAutoNum type="arabicPeriod"/>
            </a:pPr>
            <a:r>
              <a:rPr lang="en-US" sz="2800" dirty="0" smtClean="0">
                <a:solidFill>
                  <a:schemeClr val="bg1"/>
                </a:solidFill>
                <a:latin typeface="+mn-lt"/>
              </a:rPr>
              <a:t>From </a:t>
            </a:r>
            <a:r>
              <a:rPr lang="en-US" sz="2800" dirty="0">
                <a:solidFill>
                  <a:schemeClr val="bg1"/>
                </a:solidFill>
                <a:latin typeface="+mn-lt"/>
              </a:rPr>
              <a:t>your completion of the Sammy story, which pillars of character counts can you identify? Explain your answer.</a:t>
            </a:r>
          </a:p>
        </p:txBody>
      </p:sp>
      <p:sp>
        <p:nvSpPr>
          <p:cNvPr id="3" name="Action Button: Home 2">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5" name="Action Button: Back or Previous 4">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sp>
        <p:nvSpPr>
          <p:cNvPr id="7" name="Title 7"/>
          <p:cNvSpPr txBox="1">
            <a:spLocks/>
          </p:cNvSpPr>
          <p:nvPr/>
        </p:nvSpPr>
        <p:spPr>
          <a:xfrm>
            <a:off x="457200" y="228600"/>
            <a:ext cx="8229600"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rgbClr val="FFFF00"/>
                </a:solidFill>
                <a:effectLst/>
                <a:uLnTx/>
                <a:uFillTx/>
                <a:latin typeface="+mj-lt"/>
                <a:ea typeface="+mj-ea"/>
                <a:cs typeface="+mj-cs"/>
              </a:rPr>
              <a:t>“Sammy”</a:t>
            </a:r>
            <a:br>
              <a:rPr kumimoji="0" lang="en-US" sz="4400" b="0" i="0" u="none" strike="noStrike" kern="1200" cap="none" spc="0" normalizeH="0" baseline="0" noProof="0" dirty="0" smtClean="0">
                <a:ln>
                  <a:noFill/>
                </a:ln>
                <a:solidFill>
                  <a:srgbClr val="FFFF00"/>
                </a:solidFill>
                <a:effectLst/>
                <a:uLnTx/>
                <a:uFillTx/>
                <a:latin typeface="+mj-lt"/>
                <a:ea typeface="+mj-ea"/>
                <a:cs typeface="+mj-cs"/>
              </a:rPr>
            </a:br>
            <a:r>
              <a:rPr kumimoji="0" lang="en-US" sz="2400" b="0" i="0" u="none" strike="noStrike" kern="1200" cap="none" spc="0" normalizeH="0" baseline="0" noProof="0" dirty="0" smtClean="0">
                <a:ln>
                  <a:noFill/>
                </a:ln>
                <a:solidFill>
                  <a:srgbClr val="FFFF00"/>
                </a:solidFill>
                <a:effectLst/>
                <a:uLnTx/>
                <a:uFillTx/>
                <a:latin typeface="+mj-lt"/>
                <a:ea typeface="+mj-ea"/>
                <a:cs typeface="+mj-cs"/>
              </a:rPr>
              <a:t>(Fictional Story)</a:t>
            </a:r>
          </a:p>
        </p:txBody>
      </p:sp>
      <p:pic>
        <p:nvPicPr>
          <p:cNvPr id="8" name="Fitness Monopoly 36.wav">
            <a:hlinkClick r:id="" action="ppaction://media"/>
          </p:cNvPr>
          <p:cNvPicPr>
            <a:picLocks noRot="1" noChangeAspect="1"/>
          </p:cNvPicPr>
          <p:nvPr>
            <a:audioFile r:link="rId1"/>
          </p:nvPr>
        </p:nvPicPr>
        <p:blipFill>
          <a:blip r:embed="rId5" cstate="print"/>
          <a:stretch>
            <a:fillRect/>
          </a:stretch>
        </p:blipFill>
        <p:spPr>
          <a:xfrm>
            <a:off x="1219200" y="5867400"/>
            <a:ext cx="304800" cy="304800"/>
          </a:xfrm>
          <a:prstGeom prst="rect">
            <a:avLst/>
          </a:prstGeom>
        </p:spPr>
      </p:pic>
      <p:sp>
        <p:nvSpPr>
          <p:cNvPr id="9" name="Action Button: Forward or Next 8">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ppt_w</p:attrName>
                                        </p:attrNameLst>
                                      </p:cBhvr>
                                      <p:tavLst>
                                        <p:tav tm="0" fmla="#ppt_w*sin(2.5*pi*$)">
                                          <p:val>
                                            <p:fltVal val="0"/>
                                          </p:val>
                                        </p:tav>
                                        <p:tav tm="100000">
                                          <p:val>
                                            <p:fltVal val="1"/>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childTnLst>
                                </p:cTn>
                              </p:par>
                            </p:childTnLst>
                          </p:cTn>
                        </p:par>
                        <p:par>
                          <p:cTn id="14" fill="hold">
                            <p:stCondLst>
                              <p:cond delay="3200"/>
                            </p:stCondLst>
                            <p:childTnLst>
                              <p:par>
                                <p:cTn id="15" presetID="53" presetClass="entr" presetSubtype="0" fill="hold" grpId="0" nodeType="afterEffect">
                                  <p:stCondLst>
                                    <p:cond delay="0"/>
                                  </p:stCondLst>
                                  <p:childTnLst>
                                    <p:set>
                                      <p:cBhvr>
                                        <p:cTn id="16" dur="1" fill="hold">
                                          <p:stCondLst>
                                            <p:cond delay="0"/>
                                          </p:stCondLst>
                                        </p:cTn>
                                        <p:tgtEl>
                                          <p:spTgt spid="44034"/>
                                        </p:tgtEl>
                                        <p:attrNameLst>
                                          <p:attrName>style.visibility</p:attrName>
                                        </p:attrNameLst>
                                      </p:cBhvr>
                                      <p:to>
                                        <p:strVal val="visible"/>
                                      </p:to>
                                    </p:set>
                                    <p:anim calcmode="lin" valueType="num">
                                      <p:cBhvr>
                                        <p:cTn id="17" dur="500" fill="hold"/>
                                        <p:tgtEl>
                                          <p:spTgt spid="44034"/>
                                        </p:tgtEl>
                                        <p:attrNameLst>
                                          <p:attrName>ppt_w</p:attrName>
                                        </p:attrNameLst>
                                      </p:cBhvr>
                                      <p:tavLst>
                                        <p:tav tm="0">
                                          <p:val>
                                            <p:fltVal val="0"/>
                                          </p:val>
                                        </p:tav>
                                        <p:tav tm="100000">
                                          <p:val>
                                            <p:strVal val="#ppt_w"/>
                                          </p:val>
                                        </p:tav>
                                      </p:tavLst>
                                    </p:anim>
                                    <p:anim calcmode="lin" valueType="num">
                                      <p:cBhvr>
                                        <p:cTn id="18" dur="500" fill="hold"/>
                                        <p:tgtEl>
                                          <p:spTgt spid="44034"/>
                                        </p:tgtEl>
                                        <p:attrNameLst>
                                          <p:attrName>ppt_h</p:attrName>
                                        </p:attrNameLst>
                                      </p:cBhvr>
                                      <p:tavLst>
                                        <p:tav tm="0">
                                          <p:val>
                                            <p:fltVal val="0"/>
                                          </p:val>
                                        </p:tav>
                                        <p:tav tm="100000">
                                          <p:val>
                                            <p:strVal val="#ppt_h"/>
                                          </p:val>
                                        </p:tav>
                                      </p:tavLst>
                                    </p:anim>
                                    <p:animEffect transition="in" filter="fade">
                                      <p:cBhvr>
                                        <p:cTn id="19" dur="5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21" restart="whenNotActive" fill="hold" evtFilter="cancelBubble" nodeType="interactiveSeq">
                <p:stCondLst>
                  <p:cond evt="onClick" delay="0">
                    <p:tgtEl>
                      <p:spTgt spid="6"/>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1" fill="hold"/>
                                        <p:tgtEl>
                                          <p:spTgt spid="8"/>
                                        </p:tgtEl>
                                      </p:cBhvr>
                                    </p:cmd>
                                  </p:childTnLst>
                                </p:cTn>
                              </p:par>
                            </p:childTnLst>
                          </p:cTn>
                        </p:par>
                      </p:childTnLst>
                    </p:cTn>
                  </p:par>
                </p:childTnLst>
              </p:cTn>
              <p:nextCondLst>
                <p:cond evt="onClick" delay="0">
                  <p:tgtEl>
                    <p:spTgt spid="6"/>
                  </p:tgtEl>
                </p:cond>
              </p:nextCondLst>
            </p:seq>
          </p:childTnLst>
        </p:cTn>
      </p:par>
    </p:tnLst>
    <p:bldLst>
      <p:bldP spid="44034"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solidFill>
                <a:schemeClr val="bg1"/>
              </a:solidFill>
            </a:endParaRPr>
          </a:p>
          <a:p>
            <a:pPr>
              <a:buNone/>
            </a:pPr>
            <a:r>
              <a:rPr lang="en-US" dirty="0" smtClean="0">
                <a:solidFill>
                  <a:schemeClr val="bg1"/>
                </a:solidFill>
              </a:rPr>
              <a:t>5.  What genre is the story “Sammy?”</a:t>
            </a:r>
          </a:p>
          <a:p>
            <a:pPr>
              <a:buNone/>
            </a:pPr>
            <a:endParaRPr lang="en-US" dirty="0" smtClean="0">
              <a:solidFill>
                <a:schemeClr val="bg1"/>
              </a:solidFill>
            </a:endParaRPr>
          </a:p>
          <a:p>
            <a:pPr marL="514350" indent="-514350">
              <a:buAutoNum type="alphaUcPeriod"/>
            </a:pPr>
            <a:r>
              <a:rPr lang="en-US" dirty="0" smtClean="0">
                <a:solidFill>
                  <a:schemeClr val="bg1"/>
                </a:solidFill>
              </a:rPr>
              <a:t>Realistic Fiction</a:t>
            </a:r>
          </a:p>
          <a:p>
            <a:pPr marL="514350" indent="-514350">
              <a:buAutoNum type="alphaUcPeriod"/>
            </a:pPr>
            <a:r>
              <a:rPr lang="en-US" dirty="0" smtClean="0">
                <a:solidFill>
                  <a:schemeClr val="bg1"/>
                </a:solidFill>
              </a:rPr>
              <a:t>Historical Fiction</a:t>
            </a:r>
          </a:p>
          <a:p>
            <a:pPr marL="514350" indent="-514350">
              <a:buAutoNum type="alphaUcPeriod"/>
            </a:pPr>
            <a:r>
              <a:rPr lang="en-US" dirty="0" smtClean="0">
                <a:solidFill>
                  <a:schemeClr val="bg1"/>
                </a:solidFill>
              </a:rPr>
              <a:t>Mystery</a:t>
            </a:r>
          </a:p>
          <a:p>
            <a:pPr marL="514350" indent="-514350">
              <a:buAutoNum type="alphaUcPeriod"/>
            </a:pPr>
            <a:r>
              <a:rPr lang="en-US" dirty="0" smtClean="0">
                <a:solidFill>
                  <a:schemeClr val="bg1"/>
                </a:solidFill>
              </a:rPr>
              <a:t>Biography </a:t>
            </a:r>
            <a:endParaRPr lang="en-US" dirty="0">
              <a:solidFill>
                <a:schemeClr val="bg1"/>
              </a:solidFill>
            </a:endParaRPr>
          </a:p>
        </p:txBody>
      </p:sp>
      <p:sp>
        <p:nvSpPr>
          <p:cNvPr id="4" name="Title 7"/>
          <p:cNvSpPr txBox="1">
            <a:spLocks noGrp="1"/>
          </p:cNvSpPr>
          <p:nvPr>
            <p:ph type="title"/>
          </p:nvPr>
        </p:nvSpPr>
        <p:spPr>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1200" cap="none" spc="0" normalizeH="0" baseline="0" noProof="0" dirty="0" smtClean="0">
                <a:ln>
                  <a:noFill/>
                </a:ln>
                <a:solidFill>
                  <a:srgbClr val="FFFF00"/>
                </a:solidFill>
                <a:effectLst/>
                <a:uLnTx/>
                <a:uFillTx/>
                <a:latin typeface="+mj-lt"/>
                <a:ea typeface="+mj-ea"/>
                <a:cs typeface="+mj-cs"/>
              </a:rPr>
              <a:t>“Sammy”</a:t>
            </a:r>
            <a:br>
              <a:rPr kumimoji="0" lang="en-US" sz="4400" b="0" i="0" u="none" strike="noStrike" kern="1200" cap="none" spc="0" normalizeH="0" baseline="0" noProof="0" dirty="0" smtClean="0">
                <a:ln>
                  <a:noFill/>
                </a:ln>
                <a:solidFill>
                  <a:srgbClr val="FFFF00"/>
                </a:solidFill>
                <a:effectLst/>
                <a:uLnTx/>
                <a:uFillTx/>
                <a:latin typeface="+mj-lt"/>
                <a:ea typeface="+mj-ea"/>
                <a:cs typeface="+mj-cs"/>
              </a:rPr>
            </a:br>
            <a:r>
              <a:rPr kumimoji="0" lang="en-US" sz="2400" b="0" i="0" u="none" strike="noStrike" kern="1200" cap="none" spc="0" normalizeH="0" baseline="0" noProof="0" dirty="0" smtClean="0">
                <a:ln>
                  <a:noFill/>
                </a:ln>
                <a:solidFill>
                  <a:srgbClr val="FFFF00"/>
                </a:solidFill>
                <a:effectLst/>
                <a:uLnTx/>
                <a:uFillTx/>
                <a:latin typeface="+mj-lt"/>
                <a:ea typeface="+mj-ea"/>
                <a:cs typeface="+mj-cs"/>
              </a:rPr>
              <a:t>(Fictional Story)</a:t>
            </a:r>
          </a:p>
        </p:txBody>
      </p:sp>
      <p:sp>
        <p:nvSpPr>
          <p:cNvPr id="5" name="Action Button: Home 4">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5181600"/>
            <a:ext cx="1524000" cy="1255713"/>
          </a:xfrm>
          <a:prstGeom prst="rect">
            <a:avLst/>
          </a:prstGeom>
          <a:noFill/>
          <a:ln w="9525">
            <a:noFill/>
            <a:miter lim="800000"/>
            <a:headEnd/>
            <a:tailEnd/>
          </a:ln>
        </p:spPr>
      </p:pic>
      <p:pic>
        <p:nvPicPr>
          <p:cNvPr id="8" name="Fitness Monopoly 40.wav">
            <a:hlinkClick r:id="" action="ppaction://media"/>
          </p:cNvPr>
          <p:cNvPicPr>
            <a:picLocks noRot="1" noChangeAspect="1"/>
          </p:cNvPicPr>
          <p:nvPr>
            <a:audioFile r:link="rId1"/>
          </p:nvPr>
        </p:nvPicPr>
        <p:blipFill>
          <a:blip r:embed="rId5" cstate="print"/>
          <a:stretch>
            <a:fillRect/>
          </a:stretch>
        </p:blipFill>
        <p:spPr>
          <a:xfrm>
            <a:off x="6096000" y="3352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ppt_w</p:attrName>
                                        </p:attrNameLst>
                                      </p:cBhvr>
                                      <p:tavLst>
                                        <p:tav tm="0" fmla="#ppt_w*sin(2.5*pi*$)">
                                          <p:val>
                                            <p:fltVal val="0"/>
                                          </p:val>
                                        </p:tav>
                                        <p:tav tm="100000">
                                          <p:val>
                                            <p:fltVal val="1"/>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childTnLst>
                                </p:cTn>
                              </p:par>
                              <p:par>
                                <p:cTn id="14" presetID="34"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from="(-#ppt_w/2)" to="(#ppt_x)" calcmode="lin" valueType="num">
                                      <p:cBhvr>
                                        <p:cTn id="16" dur="600" fill="hold">
                                          <p:stCondLst>
                                            <p:cond delay="0"/>
                                          </p:stCondLst>
                                        </p:cTn>
                                        <p:tgtEl>
                                          <p:spTgt spid="3">
                                            <p:txEl>
                                              <p:pRg st="1" end="1"/>
                                            </p:txEl>
                                          </p:spTgt>
                                        </p:tgtEl>
                                        <p:attrNameLst>
                                          <p:attrName>ppt_x</p:attrName>
                                        </p:attrNameLst>
                                      </p:cBhvr>
                                    </p:anim>
                                    <p:anim from="0" to="-1.0" calcmode="lin" valueType="num">
                                      <p:cBhvr>
                                        <p:cTn id="17" dur="200" decel="50000" autoRev="1" fill="hold">
                                          <p:stCondLst>
                                            <p:cond delay="600"/>
                                          </p:stCondLst>
                                        </p:cTn>
                                        <p:tgtEl>
                                          <p:spTgt spid="3">
                                            <p:txEl>
                                              <p:pRg st="1" end="1"/>
                                            </p:txEl>
                                          </p:spTgt>
                                        </p:tgtEl>
                                        <p:attrNameLst>
                                          <p:attrName>xshear</p:attrName>
                                        </p:attrNameLst>
                                      </p:cBhvr>
                                    </p:anim>
                                    <p:animScale>
                                      <p:cBhvr>
                                        <p:cTn id="18" dur="200" decel="100000" autoRev="1" fill="hold">
                                          <p:stCondLst>
                                            <p:cond delay="600"/>
                                          </p:stCondLst>
                                        </p:cTn>
                                        <p:tgtEl>
                                          <p:spTgt spid="3">
                                            <p:txEl>
                                              <p:pRg st="1" end="1"/>
                                            </p:txEl>
                                          </p:spTgt>
                                        </p:tgtEl>
                                      </p:cBhvr>
                                      <p:from x="100000" y="100000"/>
                                      <p:to x="80000" y="100000"/>
                                    </p:animScale>
                                    <p:anim by="(#ppt_h/3+#ppt_w*0.1)" calcmode="lin" valueType="num">
                                      <p:cBhvr additive="sum">
                                        <p:cTn id="19" dur="200" decel="100000" autoRev="1" fill="hold">
                                          <p:stCondLst>
                                            <p:cond delay="600"/>
                                          </p:stCondLst>
                                        </p:cTn>
                                        <p:tgtEl>
                                          <p:spTgt spid="3">
                                            <p:txEl>
                                              <p:pRg st="1" end="1"/>
                                            </p:txEl>
                                          </p:spTgt>
                                        </p:tgtEl>
                                        <p:attrNameLst>
                                          <p:attrName>ppt_x</p:attrName>
                                        </p:attrNameLst>
                                      </p:cBhvr>
                                    </p:anim>
                                  </p:childTnLst>
                                </p:cTn>
                              </p:par>
                              <p:par>
                                <p:cTn id="20" presetID="34"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from="(-#ppt_w/2)" to="(#ppt_x)" calcmode="lin" valueType="num">
                                      <p:cBhvr>
                                        <p:cTn id="22" dur="600" fill="hold">
                                          <p:stCondLst>
                                            <p:cond delay="0"/>
                                          </p:stCondLst>
                                        </p:cTn>
                                        <p:tgtEl>
                                          <p:spTgt spid="3">
                                            <p:txEl>
                                              <p:pRg st="3" end="3"/>
                                            </p:txEl>
                                          </p:spTgt>
                                        </p:tgtEl>
                                        <p:attrNameLst>
                                          <p:attrName>ppt_x</p:attrName>
                                        </p:attrNameLst>
                                      </p:cBhvr>
                                    </p:anim>
                                    <p:anim from="0" to="-1.0" calcmode="lin" valueType="num">
                                      <p:cBhvr>
                                        <p:cTn id="23" dur="200" decel="50000" autoRev="1" fill="hold">
                                          <p:stCondLst>
                                            <p:cond delay="600"/>
                                          </p:stCondLst>
                                        </p:cTn>
                                        <p:tgtEl>
                                          <p:spTgt spid="3">
                                            <p:txEl>
                                              <p:pRg st="3" end="3"/>
                                            </p:txEl>
                                          </p:spTgt>
                                        </p:tgtEl>
                                        <p:attrNameLst>
                                          <p:attrName>xshear</p:attrName>
                                        </p:attrNameLst>
                                      </p:cBhvr>
                                    </p:anim>
                                    <p:animScale>
                                      <p:cBhvr>
                                        <p:cTn id="24" dur="200" decel="100000" autoRev="1" fill="hold">
                                          <p:stCondLst>
                                            <p:cond delay="600"/>
                                          </p:stCondLst>
                                        </p:cTn>
                                        <p:tgtEl>
                                          <p:spTgt spid="3">
                                            <p:txEl>
                                              <p:pRg st="3" end="3"/>
                                            </p:txEl>
                                          </p:spTgt>
                                        </p:tgtEl>
                                      </p:cBhvr>
                                      <p:from x="100000" y="100000"/>
                                      <p:to x="80000" y="100000"/>
                                    </p:animScale>
                                    <p:anim by="(#ppt_h/3+#ppt_w*0.1)" calcmode="lin" valueType="num">
                                      <p:cBhvr additive="sum">
                                        <p:cTn id="25" dur="200" decel="100000" autoRev="1" fill="hold">
                                          <p:stCondLst>
                                            <p:cond delay="600"/>
                                          </p:stCondLst>
                                        </p:cTn>
                                        <p:tgtEl>
                                          <p:spTgt spid="3">
                                            <p:txEl>
                                              <p:pRg st="3" end="3"/>
                                            </p:txEl>
                                          </p:spTgt>
                                        </p:tgtEl>
                                        <p:attrNameLst>
                                          <p:attrName>ppt_x</p:attrName>
                                        </p:attrNameLst>
                                      </p:cBhvr>
                                    </p:anim>
                                  </p:childTnLst>
                                </p:cTn>
                              </p:par>
                              <p:par>
                                <p:cTn id="26" presetID="34" presetClass="entr" presetSubtype="0"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from="(-#ppt_w/2)" to="(#ppt_x)" calcmode="lin" valueType="num">
                                      <p:cBhvr>
                                        <p:cTn id="28" dur="600" fill="hold">
                                          <p:stCondLst>
                                            <p:cond delay="0"/>
                                          </p:stCondLst>
                                        </p:cTn>
                                        <p:tgtEl>
                                          <p:spTgt spid="3">
                                            <p:txEl>
                                              <p:pRg st="4" end="4"/>
                                            </p:txEl>
                                          </p:spTgt>
                                        </p:tgtEl>
                                        <p:attrNameLst>
                                          <p:attrName>ppt_x</p:attrName>
                                        </p:attrNameLst>
                                      </p:cBhvr>
                                    </p:anim>
                                    <p:anim from="0" to="-1.0" calcmode="lin" valueType="num">
                                      <p:cBhvr>
                                        <p:cTn id="29" dur="200" decel="50000" autoRev="1" fill="hold">
                                          <p:stCondLst>
                                            <p:cond delay="600"/>
                                          </p:stCondLst>
                                        </p:cTn>
                                        <p:tgtEl>
                                          <p:spTgt spid="3">
                                            <p:txEl>
                                              <p:pRg st="4" end="4"/>
                                            </p:txEl>
                                          </p:spTgt>
                                        </p:tgtEl>
                                        <p:attrNameLst>
                                          <p:attrName>xshear</p:attrName>
                                        </p:attrNameLst>
                                      </p:cBhvr>
                                    </p:anim>
                                    <p:animScale>
                                      <p:cBhvr>
                                        <p:cTn id="30" dur="200" decel="100000" autoRev="1" fill="hold">
                                          <p:stCondLst>
                                            <p:cond delay="600"/>
                                          </p:stCondLst>
                                        </p:cTn>
                                        <p:tgtEl>
                                          <p:spTgt spid="3">
                                            <p:txEl>
                                              <p:pRg st="4" end="4"/>
                                            </p:txEl>
                                          </p:spTgt>
                                        </p:tgtEl>
                                      </p:cBhvr>
                                      <p:from x="100000" y="100000"/>
                                      <p:to x="80000" y="100000"/>
                                    </p:animScale>
                                    <p:anim by="(#ppt_h/3+#ppt_w*0.1)" calcmode="lin" valueType="num">
                                      <p:cBhvr additive="sum">
                                        <p:cTn id="31" dur="200" decel="100000" autoRev="1" fill="hold">
                                          <p:stCondLst>
                                            <p:cond delay="600"/>
                                          </p:stCondLst>
                                        </p:cTn>
                                        <p:tgtEl>
                                          <p:spTgt spid="3">
                                            <p:txEl>
                                              <p:pRg st="4" end="4"/>
                                            </p:txEl>
                                          </p:spTgt>
                                        </p:tgtEl>
                                        <p:attrNameLst>
                                          <p:attrName>ppt_x</p:attrName>
                                        </p:attrNameLst>
                                      </p:cBhvr>
                                    </p:anim>
                                  </p:childTnLst>
                                </p:cTn>
                              </p:par>
                              <p:par>
                                <p:cTn id="32" presetID="34" presetClass="entr" presetSubtype="0" fill="hold" grpId="0"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from="(-#ppt_w/2)" to="(#ppt_x)" calcmode="lin" valueType="num">
                                      <p:cBhvr>
                                        <p:cTn id="34" dur="600" fill="hold">
                                          <p:stCondLst>
                                            <p:cond delay="0"/>
                                          </p:stCondLst>
                                        </p:cTn>
                                        <p:tgtEl>
                                          <p:spTgt spid="3">
                                            <p:txEl>
                                              <p:pRg st="5" end="5"/>
                                            </p:txEl>
                                          </p:spTgt>
                                        </p:tgtEl>
                                        <p:attrNameLst>
                                          <p:attrName>ppt_x</p:attrName>
                                        </p:attrNameLst>
                                      </p:cBhvr>
                                    </p:anim>
                                    <p:anim from="0" to="-1.0" calcmode="lin" valueType="num">
                                      <p:cBhvr>
                                        <p:cTn id="35" dur="200" decel="50000" autoRev="1" fill="hold">
                                          <p:stCondLst>
                                            <p:cond delay="600"/>
                                          </p:stCondLst>
                                        </p:cTn>
                                        <p:tgtEl>
                                          <p:spTgt spid="3">
                                            <p:txEl>
                                              <p:pRg st="5" end="5"/>
                                            </p:txEl>
                                          </p:spTgt>
                                        </p:tgtEl>
                                        <p:attrNameLst>
                                          <p:attrName>xshear</p:attrName>
                                        </p:attrNameLst>
                                      </p:cBhvr>
                                    </p:anim>
                                    <p:animScale>
                                      <p:cBhvr>
                                        <p:cTn id="36" dur="200" decel="100000" autoRev="1" fill="hold">
                                          <p:stCondLst>
                                            <p:cond delay="600"/>
                                          </p:stCondLst>
                                        </p:cTn>
                                        <p:tgtEl>
                                          <p:spTgt spid="3">
                                            <p:txEl>
                                              <p:pRg st="5" end="5"/>
                                            </p:txEl>
                                          </p:spTgt>
                                        </p:tgtEl>
                                      </p:cBhvr>
                                      <p:from x="100000" y="100000"/>
                                      <p:to x="80000" y="100000"/>
                                    </p:animScale>
                                    <p:anim by="(#ppt_h/3+#ppt_w*0.1)" calcmode="lin" valueType="num">
                                      <p:cBhvr additive="sum">
                                        <p:cTn id="37" dur="200" decel="100000" autoRev="1" fill="hold">
                                          <p:stCondLst>
                                            <p:cond delay="600"/>
                                          </p:stCondLst>
                                        </p:cTn>
                                        <p:tgtEl>
                                          <p:spTgt spid="3">
                                            <p:txEl>
                                              <p:pRg st="5" end="5"/>
                                            </p:txEl>
                                          </p:spTgt>
                                        </p:tgtEl>
                                        <p:attrNameLst>
                                          <p:attrName>ppt_x</p:attrName>
                                        </p:attrNameLst>
                                      </p:cBhvr>
                                    </p:anim>
                                  </p:childTnLst>
                                </p:cTn>
                              </p:par>
                              <p:par>
                                <p:cTn id="38" presetID="34" presetClass="entr" presetSubtype="0" fill="hold" grpId="0"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from="(-#ppt_w/2)" to="(#ppt_x)" calcmode="lin" valueType="num">
                                      <p:cBhvr>
                                        <p:cTn id="40" dur="600" fill="hold">
                                          <p:stCondLst>
                                            <p:cond delay="0"/>
                                          </p:stCondLst>
                                        </p:cTn>
                                        <p:tgtEl>
                                          <p:spTgt spid="3">
                                            <p:txEl>
                                              <p:pRg st="6" end="6"/>
                                            </p:txEl>
                                          </p:spTgt>
                                        </p:tgtEl>
                                        <p:attrNameLst>
                                          <p:attrName>ppt_x</p:attrName>
                                        </p:attrNameLst>
                                      </p:cBhvr>
                                    </p:anim>
                                    <p:anim from="0" to="-1.0" calcmode="lin" valueType="num">
                                      <p:cBhvr>
                                        <p:cTn id="41" dur="200" decel="50000" autoRev="1" fill="hold">
                                          <p:stCondLst>
                                            <p:cond delay="600"/>
                                          </p:stCondLst>
                                        </p:cTn>
                                        <p:tgtEl>
                                          <p:spTgt spid="3">
                                            <p:txEl>
                                              <p:pRg st="6" end="6"/>
                                            </p:txEl>
                                          </p:spTgt>
                                        </p:tgtEl>
                                        <p:attrNameLst>
                                          <p:attrName>xshear</p:attrName>
                                        </p:attrNameLst>
                                      </p:cBhvr>
                                    </p:anim>
                                    <p:animScale>
                                      <p:cBhvr>
                                        <p:cTn id="42" dur="200" decel="100000" autoRev="1" fill="hold">
                                          <p:stCondLst>
                                            <p:cond delay="600"/>
                                          </p:stCondLst>
                                        </p:cTn>
                                        <p:tgtEl>
                                          <p:spTgt spid="3">
                                            <p:txEl>
                                              <p:pRg st="6" end="6"/>
                                            </p:txEl>
                                          </p:spTgt>
                                        </p:tgtEl>
                                      </p:cBhvr>
                                      <p:from x="100000" y="100000"/>
                                      <p:to x="80000" y="100000"/>
                                    </p:animScale>
                                    <p:anim by="(#ppt_h/3+#ppt_w*0.1)" calcmode="lin" valueType="num">
                                      <p:cBhvr additive="sum">
                                        <p:cTn id="43" dur="200" decel="100000" autoRev="1" fill="hold">
                                          <p:stCondLst>
                                            <p:cond delay="600"/>
                                          </p:stCondLst>
                                        </p:cTn>
                                        <p:tgtEl>
                                          <p:spTgt spid="3">
                                            <p:txEl>
                                              <p:pRg st="6" end="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44"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45" restart="whenNotActive" fill="hold" evtFilter="cancelBubble" nodeType="interactiveSeq">
                <p:stCondLst>
                  <p:cond evt="onClick" delay="0">
                    <p:tgtEl>
                      <p:spTgt spid="7"/>
                    </p:tgtEl>
                  </p:cond>
                </p:stCondLst>
                <p:endSync evt="end" delay="0">
                  <p:rtn val="all"/>
                </p:endSync>
                <p:childTnLst>
                  <p:par>
                    <p:cTn id="46" fill="hold">
                      <p:stCondLst>
                        <p:cond delay="0"/>
                      </p:stCondLst>
                      <p:childTnLst>
                        <p:par>
                          <p:cTn id="47" fill="hold">
                            <p:stCondLst>
                              <p:cond delay="0"/>
                            </p:stCondLst>
                            <p:childTnLst>
                              <p:par>
                                <p:cTn id="48" presetID="1" presetClass="mediacall" presetSubtype="0" fill="hold" nodeType="clickEffect">
                                  <p:stCondLst>
                                    <p:cond delay="0"/>
                                  </p:stCondLst>
                                  <p:childTnLst>
                                    <p:cmd type="call" cmd="playFrom(0.0)">
                                      <p:cBhvr>
                                        <p:cTn id="49" dur="1" fill="hold"/>
                                        <p:tgtEl>
                                          <p:spTgt spid="8"/>
                                        </p:tgtEl>
                                      </p:cBhvr>
                                    </p:cmd>
                                  </p:childTnLst>
                                </p:cTn>
                              </p:par>
                            </p:childTnLst>
                          </p:cTn>
                        </p:par>
                      </p:childTnLst>
                    </p:cTn>
                  </p:par>
                </p:childTnLst>
              </p:cTn>
              <p:nextCondLst>
                <p:cond evt="onClick" delay="0">
                  <p:tgtEl>
                    <p:spTgt spid="7"/>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bg1"/>
                </a:solidFill>
              </a:rPr>
              <a:t>Create Your Own Logo</a:t>
            </a:r>
            <a:br>
              <a:rPr lang="en-US" dirty="0" smtClean="0">
                <a:solidFill>
                  <a:schemeClr val="bg1"/>
                </a:solidFill>
              </a:rPr>
            </a:br>
            <a:r>
              <a:rPr lang="en-US" sz="2000" dirty="0" smtClean="0">
                <a:solidFill>
                  <a:schemeClr val="bg1"/>
                </a:solidFill>
              </a:rPr>
              <a:t>(Reading to Perform a Task)</a:t>
            </a:r>
            <a:endParaRPr lang="en-US" sz="2000" dirty="0">
              <a:solidFill>
                <a:schemeClr val="bg1"/>
              </a:solidFill>
            </a:endParaRPr>
          </a:p>
        </p:txBody>
      </p:sp>
      <p:sp>
        <p:nvSpPr>
          <p:cNvPr id="11267" name="TextBox 2"/>
          <p:cNvSpPr txBox="1">
            <a:spLocks noChangeArrowheads="1"/>
          </p:cNvSpPr>
          <p:nvPr/>
        </p:nvSpPr>
        <p:spPr bwMode="auto">
          <a:xfrm>
            <a:off x="457200" y="1524000"/>
            <a:ext cx="8153400" cy="2308225"/>
          </a:xfrm>
          <a:prstGeom prst="rect">
            <a:avLst/>
          </a:prstGeom>
          <a:noFill/>
          <a:ln w="9525">
            <a:noFill/>
            <a:miter lim="800000"/>
            <a:headEnd/>
            <a:tailEnd/>
          </a:ln>
        </p:spPr>
        <p:txBody>
          <a:bodyPr>
            <a:spAutoFit/>
          </a:bodyPr>
          <a:lstStyle/>
          <a:p>
            <a:pPr algn="ctr"/>
            <a:r>
              <a:rPr lang="en-US" sz="3600" dirty="0">
                <a:solidFill>
                  <a:schemeClr val="bg1"/>
                </a:solidFill>
              </a:rPr>
              <a:t>Next, draw the words “Fitness Monopoly” in fancy lettering.  Most letters are ‘</a:t>
            </a:r>
            <a:r>
              <a:rPr lang="en-US" sz="3600" dirty="0">
                <a:solidFill>
                  <a:schemeClr val="bg1"/>
                </a:solidFill>
                <a:latin typeface="Castellar" pitchFamily="18" charset="0"/>
              </a:rPr>
              <a:t>block</a:t>
            </a:r>
            <a:r>
              <a:rPr lang="en-US" sz="3600" dirty="0">
                <a:solidFill>
                  <a:schemeClr val="bg1"/>
                </a:solidFill>
              </a:rPr>
              <a:t>’ or ‘</a:t>
            </a:r>
            <a:r>
              <a:rPr lang="en-US" sz="3600" dirty="0">
                <a:solidFill>
                  <a:schemeClr val="bg1"/>
                </a:solidFill>
                <a:latin typeface="Snap ITC" pitchFamily="82" charset="0"/>
              </a:rPr>
              <a:t>bubble</a:t>
            </a:r>
            <a:r>
              <a:rPr lang="en-US" sz="3600" dirty="0">
                <a:solidFill>
                  <a:schemeClr val="bg1"/>
                </a:solidFill>
                <a:latin typeface="Swis721 BlkOul BT"/>
              </a:rPr>
              <a:t>.</a:t>
            </a:r>
            <a:r>
              <a:rPr lang="en-US" sz="3600" dirty="0">
                <a:solidFill>
                  <a:schemeClr val="bg1"/>
                </a:solidFill>
              </a:rPr>
              <a:t>’ </a:t>
            </a:r>
            <a:br>
              <a:rPr lang="en-US" sz="3600" dirty="0">
                <a:solidFill>
                  <a:schemeClr val="bg1"/>
                </a:solidFill>
              </a:rPr>
            </a:br>
            <a:r>
              <a:rPr lang="en-US" sz="3600" dirty="0">
                <a:solidFill>
                  <a:schemeClr val="bg1"/>
                </a:solidFill>
              </a:rPr>
              <a:t>Try something different, be creative!</a:t>
            </a:r>
          </a:p>
        </p:txBody>
      </p:sp>
      <p:sp>
        <p:nvSpPr>
          <p:cNvPr id="11268" name="TextBox 3"/>
          <p:cNvSpPr txBox="1">
            <a:spLocks noChangeArrowheads="1"/>
          </p:cNvSpPr>
          <p:nvPr/>
        </p:nvSpPr>
        <p:spPr bwMode="auto">
          <a:xfrm>
            <a:off x="533400" y="4343400"/>
            <a:ext cx="2971800" cy="461963"/>
          </a:xfrm>
          <a:prstGeom prst="rect">
            <a:avLst/>
          </a:prstGeom>
          <a:noFill/>
          <a:ln w="9525">
            <a:noFill/>
            <a:miter lim="800000"/>
            <a:headEnd/>
            <a:tailEnd/>
          </a:ln>
        </p:spPr>
        <p:txBody>
          <a:bodyPr>
            <a:spAutoFit/>
          </a:bodyPr>
          <a:lstStyle/>
          <a:p>
            <a:r>
              <a:rPr lang="en-US" sz="2400" dirty="0">
                <a:solidFill>
                  <a:schemeClr val="bg1"/>
                </a:solidFill>
                <a:latin typeface="Blackadder ITC" pitchFamily="82" charset="0"/>
              </a:rPr>
              <a:t>Fitness Monopoly</a:t>
            </a:r>
          </a:p>
        </p:txBody>
      </p:sp>
      <p:sp>
        <p:nvSpPr>
          <p:cNvPr id="11269" name="TextBox 4"/>
          <p:cNvSpPr txBox="1">
            <a:spLocks noChangeArrowheads="1"/>
          </p:cNvSpPr>
          <p:nvPr/>
        </p:nvSpPr>
        <p:spPr bwMode="auto">
          <a:xfrm>
            <a:off x="990600" y="4876800"/>
            <a:ext cx="2971800" cy="369888"/>
          </a:xfrm>
          <a:prstGeom prst="rect">
            <a:avLst/>
          </a:prstGeom>
          <a:noFill/>
          <a:ln w="9525">
            <a:noFill/>
            <a:miter lim="800000"/>
            <a:headEnd/>
            <a:tailEnd/>
          </a:ln>
        </p:spPr>
        <p:txBody>
          <a:bodyPr>
            <a:spAutoFit/>
          </a:bodyPr>
          <a:lstStyle/>
          <a:p>
            <a:r>
              <a:rPr lang="en-US" dirty="0">
                <a:solidFill>
                  <a:schemeClr val="bg1"/>
                </a:solidFill>
                <a:latin typeface="Castellar" pitchFamily="18" charset="0"/>
              </a:rPr>
              <a:t>Fitness Monopoly</a:t>
            </a:r>
          </a:p>
        </p:txBody>
      </p:sp>
      <p:sp>
        <p:nvSpPr>
          <p:cNvPr id="11270" name="TextBox 5"/>
          <p:cNvSpPr txBox="1">
            <a:spLocks noChangeArrowheads="1"/>
          </p:cNvSpPr>
          <p:nvPr/>
        </p:nvSpPr>
        <p:spPr bwMode="auto">
          <a:xfrm>
            <a:off x="1981200" y="5334000"/>
            <a:ext cx="2971800" cy="369888"/>
          </a:xfrm>
          <a:prstGeom prst="rect">
            <a:avLst/>
          </a:prstGeom>
          <a:noFill/>
          <a:ln w="9525">
            <a:noFill/>
            <a:miter lim="800000"/>
            <a:headEnd/>
            <a:tailEnd/>
          </a:ln>
        </p:spPr>
        <p:txBody>
          <a:bodyPr>
            <a:spAutoFit/>
          </a:bodyPr>
          <a:lstStyle/>
          <a:p>
            <a:r>
              <a:rPr lang="en-US" dirty="0">
                <a:solidFill>
                  <a:schemeClr val="bg1"/>
                </a:solidFill>
                <a:latin typeface="Gigi" pitchFamily="82" charset="0"/>
              </a:rPr>
              <a:t>Fitness Monopoly</a:t>
            </a:r>
          </a:p>
        </p:txBody>
      </p:sp>
      <p:sp>
        <p:nvSpPr>
          <p:cNvPr id="11271" name="TextBox 6"/>
          <p:cNvSpPr txBox="1">
            <a:spLocks noChangeArrowheads="1"/>
          </p:cNvSpPr>
          <p:nvPr/>
        </p:nvSpPr>
        <p:spPr bwMode="auto">
          <a:xfrm>
            <a:off x="3733800" y="4876800"/>
            <a:ext cx="2971800" cy="369888"/>
          </a:xfrm>
          <a:prstGeom prst="rect">
            <a:avLst/>
          </a:prstGeom>
          <a:noFill/>
          <a:ln w="9525">
            <a:noFill/>
            <a:miter lim="800000"/>
            <a:headEnd/>
            <a:tailEnd/>
          </a:ln>
        </p:spPr>
        <p:txBody>
          <a:bodyPr>
            <a:spAutoFit/>
          </a:bodyPr>
          <a:lstStyle/>
          <a:p>
            <a:pPr algn="r"/>
            <a:r>
              <a:rPr lang="en-US" dirty="0">
                <a:solidFill>
                  <a:schemeClr val="bg1"/>
                </a:solidFill>
                <a:latin typeface="Gill Sans Ultra Bold" pitchFamily="34" charset="0"/>
                <a:ea typeface="GothicE"/>
                <a:cs typeface="GothicE"/>
              </a:rPr>
              <a:t>Fitness Monopoly</a:t>
            </a:r>
          </a:p>
        </p:txBody>
      </p:sp>
      <p:sp>
        <p:nvSpPr>
          <p:cNvPr id="11272" name="TextBox 7"/>
          <p:cNvSpPr txBox="1">
            <a:spLocks noChangeArrowheads="1"/>
          </p:cNvSpPr>
          <p:nvPr/>
        </p:nvSpPr>
        <p:spPr bwMode="auto">
          <a:xfrm>
            <a:off x="5181600" y="4495800"/>
            <a:ext cx="2971800" cy="369888"/>
          </a:xfrm>
          <a:prstGeom prst="rect">
            <a:avLst/>
          </a:prstGeom>
          <a:noFill/>
          <a:ln w="9525">
            <a:noFill/>
            <a:miter lim="800000"/>
            <a:headEnd/>
            <a:tailEnd/>
          </a:ln>
        </p:spPr>
        <p:txBody>
          <a:bodyPr>
            <a:spAutoFit/>
          </a:bodyPr>
          <a:lstStyle/>
          <a:p>
            <a:pPr algn="r"/>
            <a:r>
              <a:rPr lang="en-US" dirty="0">
                <a:solidFill>
                  <a:schemeClr val="bg1"/>
                </a:solidFill>
                <a:latin typeface="Stencil" pitchFamily="82" charset="0"/>
              </a:rPr>
              <a:t>Fitness Monopoly</a:t>
            </a:r>
          </a:p>
        </p:txBody>
      </p:sp>
      <p:sp>
        <p:nvSpPr>
          <p:cNvPr id="11273" name="TextBox 8"/>
          <p:cNvSpPr txBox="1">
            <a:spLocks noChangeArrowheads="1"/>
          </p:cNvSpPr>
          <p:nvPr/>
        </p:nvSpPr>
        <p:spPr bwMode="auto">
          <a:xfrm>
            <a:off x="4495800" y="5334000"/>
            <a:ext cx="1905000" cy="461963"/>
          </a:xfrm>
          <a:prstGeom prst="rect">
            <a:avLst/>
          </a:prstGeom>
          <a:noFill/>
          <a:ln w="9525">
            <a:noFill/>
            <a:miter lim="800000"/>
            <a:headEnd/>
            <a:tailEnd/>
          </a:ln>
        </p:spPr>
        <p:txBody>
          <a:bodyPr>
            <a:spAutoFit/>
          </a:bodyPr>
          <a:lstStyle/>
          <a:p>
            <a:pPr algn="r"/>
            <a:r>
              <a:rPr lang="en-US" sz="2400" dirty="0">
                <a:solidFill>
                  <a:schemeClr val="bg1"/>
                </a:solidFill>
                <a:latin typeface="Playbill" pitchFamily="82" charset="0"/>
              </a:rPr>
              <a:t>Fitness Monopoly</a:t>
            </a:r>
          </a:p>
        </p:txBody>
      </p:sp>
      <p:sp>
        <p:nvSpPr>
          <p:cNvPr id="11274" name="TextBox 9"/>
          <p:cNvSpPr txBox="1">
            <a:spLocks noChangeArrowheads="1"/>
          </p:cNvSpPr>
          <p:nvPr/>
        </p:nvSpPr>
        <p:spPr bwMode="auto">
          <a:xfrm>
            <a:off x="5257800" y="5181600"/>
            <a:ext cx="3581400" cy="369888"/>
          </a:xfrm>
          <a:prstGeom prst="rect">
            <a:avLst/>
          </a:prstGeom>
          <a:noFill/>
          <a:ln w="9525">
            <a:noFill/>
            <a:miter lim="800000"/>
            <a:headEnd/>
            <a:tailEnd/>
          </a:ln>
        </p:spPr>
        <p:txBody>
          <a:bodyPr>
            <a:spAutoFit/>
          </a:bodyPr>
          <a:lstStyle/>
          <a:p>
            <a:pPr algn="r"/>
            <a:r>
              <a:rPr lang="en-US" dirty="0">
                <a:solidFill>
                  <a:schemeClr val="bg1"/>
                </a:solidFill>
                <a:latin typeface="Viner Hand ITC" pitchFamily="66" charset="0"/>
              </a:rPr>
              <a:t>Fitness Monopoly</a:t>
            </a:r>
          </a:p>
        </p:txBody>
      </p:sp>
      <p:sp>
        <p:nvSpPr>
          <p:cNvPr id="11" name="Action Button: Home 10">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12" name="Action Button: Forward or Next 11">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ction Button: Back or Previous 12">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505200" y="4267200"/>
            <a:ext cx="1992853" cy="369332"/>
          </a:xfrm>
          <a:prstGeom prst="rect">
            <a:avLst/>
          </a:prstGeom>
        </p:spPr>
        <p:txBody>
          <a:bodyPr wrap="none">
            <a:spAutoFit/>
          </a:bodyPr>
          <a:lstStyle/>
          <a:p>
            <a:pPr lvl="0" algn="r"/>
            <a:r>
              <a:rPr lang="en-US" dirty="0">
                <a:solidFill>
                  <a:prstClr val="white"/>
                </a:solidFill>
                <a:latin typeface="GothicE"/>
                <a:ea typeface="GothicE"/>
                <a:cs typeface="GothicE"/>
              </a:rPr>
              <a:t>Fitness Monopoly</a:t>
            </a:r>
          </a:p>
        </p:txBody>
      </p:sp>
      <p:pic>
        <p:nvPicPr>
          <p:cNvPr id="15"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7391400" y="228600"/>
            <a:ext cx="1524000" cy="1255713"/>
          </a:xfrm>
          <a:prstGeom prst="rect">
            <a:avLst/>
          </a:prstGeom>
          <a:noFill/>
          <a:ln w="9525">
            <a:noFill/>
            <a:miter lim="800000"/>
            <a:headEnd/>
            <a:tailEnd/>
          </a:ln>
        </p:spPr>
      </p:pic>
      <p:pic>
        <p:nvPicPr>
          <p:cNvPr id="16" name="Fitness Monopoly 5.wav">
            <a:hlinkClick r:id="" action="ppaction://media"/>
          </p:cNvPr>
          <p:cNvPicPr>
            <a:picLocks noRot="1" noChangeAspect="1"/>
          </p:cNvPicPr>
          <p:nvPr>
            <a:audioFile r:link="rId1"/>
          </p:nvPr>
        </p:nvPicPr>
        <p:blipFill>
          <a:blip r:embed="rId5" cstate="print"/>
          <a:stretch>
            <a:fillRect/>
          </a:stretch>
        </p:blipFill>
        <p:spPr>
          <a:xfrm>
            <a:off x="1295400" y="6172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5"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4" dur="1000" fill="hold"/>
                                        <p:tgtEl>
                                          <p:spTgt spid="2"/>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2"/>
                                        </p:tgtEl>
                                      </p:cBhvr>
                                    </p:animEffect>
                                  </p:childTnLst>
                                </p:cTn>
                              </p:par>
                              <p:par>
                                <p:cTn id="19" presetID="25" presetClass="entr" presetSubtype="0" fill="hold" grpId="0" nodeType="withEffect">
                                  <p:stCondLst>
                                    <p:cond delay="0"/>
                                  </p:stCondLst>
                                  <p:childTnLst>
                                    <p:set>
                                      <p:cBhvr>
                                        <p:cTn id="20" dur="1" fill="hold">
                                          <p:stCondLst>
                                            <p:cond delay="0"/>
                                          </p:stCondLst>
                                        </p:cTn>
                                        <p:tgtEl>
                                          <p:spTgt spid="11267"/>
                                        </p:tgtEl>
                                        <p:attrNameLst>
                                          <p:attrName>style.visibility</p:attrName>
                                        </p:attrNameLst>
                                      </p:cBhvr>
                                      <p:to>
                                        <p:strVal val="visible"/>
                                      </p:to>
                                    </p:set>
                                    <p:anim calcmode="lin" valueType="num">
                                      <p:cBhvr>
                                        <p:cTn id="21" dur="500" decel="50000" fill="hold">
                                          <p:stCondLst>
                                            <p:cond delay="0"/>
                                          </p:stCondLst>
                                        </p:cTn>
                                        <p:tgtEl>
                                          <p:spTgt spid="11267"/>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11267"/>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11267"/>
                                        </p:tgtEl>
                                        <p:attrNameLst>
                                          <p:attrName>ppt_w</p:attrName>
                                        </p:attrNameLst>
                                      </p:cBhvr>
                                      <p:tavLst>
                                        <p:tav tm="0">
                                          <p:val>
                                            <p:strVal val="#ppt_w*.05"/>
                                          </p:val>
                                        </p:tav>
                                        <p:tav tm="100000">
                                          <p:val>
                                            <p:strVal val="#ppt_w"/>
                                          </p:val>
                                        </p:tav>
                                      </p:tavLst>
                                    </p:anim>
                                    <p:anim calcmode="lin" valueType="num">
                                      <p:cBhvr>
                                        <p:cTn id="24" dur="1000" fill="hold"/>
                                        <p:tgtEl>
                                          <p:spTgt spid="11267"/>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11267"/>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11267"/>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11267"/>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11267"/>
                                        </p:tgtEl>
                                      </p:cBhvr>
                                    </p:animEffect>
                                  </p:childTnLst>
                                </p:cTn>
                              </p:par>
                              <p:par>
                                <p:cTn id="29" presetID="25"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34" dur="1000" fill="hold"/>
                                        <p:tgtEl>
                                          <p:spTgt spid="14"/>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4"/>
                                        </p:tgtEl>
                                      </p:cBhvr>
                                    </p:animEffect>
                                  </p:childTnLst>
                                </p:cTn>
                              </p:par>
                              <p:par>
                                <p:cTn id="39" presetID="25" presetClass="entr" presetSubtype="0" fill="hold" grpId="0" nodeType="withEffect">
                                  <p:stCondLst>
                                    <p:cond delay="0"/>
                                  </p:stCondLst>
                                  <p:childTnLst>
                                    <p:set>
                                      <p:cBhvr>
                                        <p:cTn id="40" dur="1" fill="hold">
                                          <p:stCondLst>
                                            <p:cond delay="0"/>
                                          </p:stCondLst>
                                        </p:cTn>
                                        <p:tgtEl>
                                          <p:spTgt spid="11268"/>
                                        </p:tgtEl>
                                        <p:attrNameLst>
                                          <p:attrName>style.visibility</p:attrName>
                                        </p:attrNameLst>
                                      </p:cBhvr>
                                      <p:to>
                                        <p:strVal val="visible"/>
                                      </p:to>
                                    </p:set>
                                    <p:anim calcmode="lin" valueType="num">
                                      <p:cBhvr>
                                        <p:cTn id="41" dur="500" decel="50000" fill="hold">
                                          <p:stCondLst>
                                            <p:cond delay="0"/>
                                          </p:stCondLst>
                                        </p:cTn>
                                        <p:tgtEl>
                                          <p:spTgt spid="11268"/>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11268"/>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11268"/>
                                        </p:tgtEl>
                                        <p:attrNameLst>
                                          <p:attrName>ppt_w</p:attrName>
                                        </p:attrNameLst>
                                      </p:cBhvr>
                                      <p:tavLst>
                                        <p:tav tm="0">
                                          <p:val>
                                            <p:strVal val="#ppt_w*.05"/>
                                          </p:val>
                                        </p:tav>
                                        <p:tav tm="100000">
                                          <p:val>
                                            <p:strVal val="#ppt_w"/>
                                          </p:val>
                                        </p:tav>
                                      </p:tavLst>
                                    </p:anim>
                                    <p:anim calcmode="lin" valueType="num">
                                      <p:cBhvr>
                                        <p:cTn id="44" dur="1000" fill="hold"/>
                                        <p:tgtEl>
                                          <p:spTgt spid="11268"/>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11268"/>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11268"/>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11268"/>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11268"/>
                                        </p:tgtEl>
                                      </p:cBhvr>
                                    </p:animEffect>
                                  </p:childTnLst>
                                </p:cTn>
                              </p:par>
                              <p:par>
                                <p:cTn id="49" presetID="25" presetClass="entr" presetSubtype="0" fill="hold" grpId="0" nodeType="withEffect">
                                  <p:stCondLst>
                                    <p:cond delay="0"/>
                                  </p:stCondLst>
                                  <p:childTnLst>
                                    <p:set>
                                      <p:cBhvr>
                                        <p:cTn id="50" dur="1" fill="hold">
                                          <p:stCondLst>
                                            <p:cond delay="0"/>
                                          </p:stCondLst>
                                        </p:cTn>
                                        <p:tgtEl>
                                          <p:spTgt spid="11272"/>
                                        </p:tgtEl>
                                        <p:attrNameLst>
                                          <p:attrName>style.visibility</p:attrName>
                                        </p:attrNameLst>
                                      </p:cBhvr>
                                      <p:to>
                                        <p:strVal val="visible"/>
                                      </p:to>
                                    </p:set>
                                    <p:anim calcmode="lin" valueType="num">
                                      <p:cBhvr>
                                        <p:cTn id="51" dur="500" decel="50000" fill="hold">
                                          <p:stCondLst>
                                            <p:cond delay="0"/>
                                          </p:stCondLst>
                                        </p:cTn>
                                        <p:tgtEl>
                                          <p:spTgt spid="11272"/>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11272"/>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11272"/>
                                        </p:tgtEl>
                                        <p:attrNameLst>
                                          <p:attrName>ppt_w</p:attrName>
                                        </p:attrNameLst>
                                      </p:cBhvr>
                                      <p:tavLst>
                                        <p:tav tm="0">
                                          <p:val>
                                            <p:strVal val="#ppt_w*.05"/>
                                          </p:val>
                                        </p:tav>
                                        <p:tav tm="100000">
                                          <p:val>
                                            <p:strVal val="#ppt_w"/>
                                          </p:val>
                                        </p:tav>
                                      </p:tavLst>
                                    </p:anim>
                                    <p:anim calcmode="lin" valueType="num">
                                      <p:cBhvr>
                                        <p:cTn id="54" dur="1000" fill="hold"/>
                                        <p:tgtEl>
                                          <p:spTgt spid="11272"/>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11272"/>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11272"/>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11272"/>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11272"/>
                                        </p:tgtEl>
                                      </p:cBhvr>
                                    </p:animEffect>
                                  </p:childTnLst>
                                </p:cTn>
                              </p:par>
                              <p:par>
                                <p:cTn id="59" presetID="25" presetClass="entr" presetSubtype="0" fill="hold" grpId="0" nodeType="withEffect">
                                  <p:stCondLst>
                                    <p:cond delay="0"/>
                                  </p:stCondLst>
                                  <p:childTnLst>
                                    <p:set>
                                      <p:cBhvr>
                                        <p:cTn id="60" dur="1" fill="hold">
                                          <p:stCondLst>
                                            <p:cond delay="0"/>
                                          </p:stCondLst>
                                        </p:cTn>
                                        <p:tgtEl>
                                          <p:spTgt spid="11269"/>
                                        </p:tgtEl>
                                        <p:attrNameLst>
                                          <p:attrName>style.visibility</p:attrName>
                                        </p:attrNameLst>
                                      </p:cBhvr>
                                      <p:to>
                                        <p:strVal val="visible"/>
                                      </p:to>
                                    </p:set>
                                    <p:anim calcmode="lin" valueType="num">
                                      <p:cBhvr>
                                        <p:cTn id="61" dur="500" decel="50000" fill="hold">
                                          <p:stCondLst>
                                            <p:cond delay="0"/>
                                          </p:stCondLst>
                                        </p:cTn>
                                        <p:tgtEl>
                                          <p:spTgt spid="11269"/>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11269"/>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11269"/>
                                        </p:tgtEl>
                                        <p:attrNameLst>
                                          <p:attrName>ppt_w</p:attrName>
                                        </p:attrNameLst>
                                      </p:cBhvr>
                                      <p:tavLst>
                                        <p:tav tm="0">
                                          <p:val>
                                            <p:strVal val="#ppt_w*.05"/>
                                          </p:val>
                                        </p:tav>
                                        <p:tav tm="100000">
                                          <p:val>
                                            <p:strVal val="#ppt_w"/>
                                          </p:val>
                                        </p:tav>
                                      </p:tavLst>
                                    </p:anim>
                                    <p:anim calcmode="lin" valueType="num">
                                      <p:cBhvr>
                                        <p:cTn id="64" dur="1000" fill="hold"/>
                                        <p:tgtEl>
                                          <p:spTgt spid="11269"/>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11269"/>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11269"/>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11269"/>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11269"/>
                                        </p:tgtEl>
                                      </p:cBhvr>
                                    </p:animEffect>
                                  </p:childTnLst>
                                </p:cTn>
                              </p:par>
                              <p:par>
                                <p:cTn id="69" presetID="25" presetClass="entr" presetSubtype="0" fill="hold" grpId="0" nodeType="withEffect">
                                  <p:stCondLst>
                                    <p:cond delay="0"/>
                                  </p:stCondLst>
                                  <p:childTnLst>
                                    <p:set>
                                      <p:cBhvr>
                                        <p:cTn id="70" dur="1" fill="hold">
                                          <p:stCondLst>
                                            <p:cond delay="0"/>
                                          </p:stCondLst>
                                        </p:cTn>
                                        <p:tgtEl>
                                          <p:spTgt spid="11274"/>
                                        </p:tgtEl>
                                        <p:attrNameLst>
                                          <p:attrName>style.visibility</p:attrName>
                                        </p:attrNameLst>
                                      </p:cBhvr>
                                      <p:to>
                                        <p:strVal val="visible"/>
                                      </p:to>
                                    </p:set>
                                    <p:anim calcmode="lin" valueType="num">
                                      <p:cBhvr>
                                        <p:cTn id="71" dur="500" decel="50000" fill="hold">
                                          <p:stCondLst>
                                            <p:cond delay="0"/>
                                          </p:stCondLst>
                                        </p:cTn>
                                        <p:tgtEl>
                                          <p:spTgt spid="11274"/>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11274"/>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11274"/>
                                        </p:tgtEl>
                                        <p:attrNameLst>
                                          <p:attrName>ppt_w</p:attrName>
                                        </p:attrNameLst>
                                      </p:cBhvr>
                                      <p:tavLst>
                                        <p:tav tm="0">
                                          <p:val>
                                            <p:strVal val="#ppt_w*.05"/>
                                          </p:val>
                                        </p:tav>
                                        <p:tav tm="100000">
                                          <p:val>
                                            <p:strVal val="#ppt_w"/>
                                          </p:val>
                                        </p:tav>
                                      </p:tavLst>
                                    </p:anim>
                                    <p:anim calcmode="lin" valueType="num">
                                      <p:cBhvr>
                                        <p:cTn id="74" dur="1000" fill="hold"/>
                                        <p:tgtEl>
                                          <p:spTgt spid="11274"/>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11274"/>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11274"/>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11274"/>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11274"/>
                                        </p:tgtEl>
                                      </p:cBhvr>
                                    </p:animEffect>
                                  </p:childTnLst>
                                </p:cTn>
                              </p:par>
                              <p:par>
                                <p:cTn id="79" presetID="25" presetClass="entr" presetSubtype="0" fill="hold" grpId="0" nodeType="withEffect">
                                  <p:stCondLst>
                                    <p:cond delay="0"/>
                                  </p:stCondLst>
                                  <p:childTnLst>
                                    <p:set>
                                      <p:cBhvr>
                                        <p:cTn id="80" dur="1" fill="hold">
                                          <p:stCondLst>
                                            <p:cond delay="0"/>
                                          </p:stCondLst>
                                        </p:cTn>
                                        <p:tgtEl>
                                          <p:spTgt spid="11271"/>
                                        </p:tgtEl>
                                        <p:attrNameLst>
                                          <p:attrName>style.visibility</p:attrName>
                                        </p:attrNameLst>
                                      </p:cBhvr>
                                      <p:to>
                                        <p:strVal val="visible"/>
                                      </p:to>
                                    </p:set>
                                    <p:anim calcmode="lin" valueType="num">
                                      <p:cBhvr>
                                        <p:cTn id="81" dur="500" decel="50000" fill="hold">
                                          <p:stCondLst>
                                            <p:cond delay="0"/>
                                          </p:stCondLst>
                                        </p:cTn>
                                        <p:tgtEl>
                                          <p:spTgt spid="11271"/>
                                        </p:tgtEl>
                                        <p:attrNameLst>
                                          <p:attrName>style.rotation</p:attrName>
                                        </p:attrNameLst>
                                      </p:cBhvr>
                                      <p:tavLst>
                                        <p:tav tm="0">
                                          <p:val>
                                            <p:fltVal val="-90"/>
                                          </p:val>
                                        </p:tav>
                                        <p:tav tm="100000">
                                          <p:val>
                                            <p:fltVal val="0"/>
                                          </p:val>
                                        </p:tav>
                                      </p:tavLst>
                                    </p:anim>
                                    <p:anim calcmode="lin" valueType="num">
                                      <p:cBhvr>
                                        <p:cTn id="82" dur="500" decel="50000" fill="hold">
                                          <p:stCondLst>
                                            <p:cond delay="0"/>
                                          </p:stCondLst>
                                        </p:cTn>
                                        <p:tgtEl>
                                          <p:spTgt spid="11271"/>
                                        </p:tgtEl>
                                        <p:attrNameLst>
                                          <p:attrName>ppt_w</p:attrName>
                                        </p:attrNameLst>
                                      </p:cBhvr>
                                      <p:tavLst>
                                        <p:tav tm="0">
                                          <p:val>
                                            <p:strVal val="#ppt_w"/>
                                          </p:val>
                                        </p:tav>
                                        <p:tav tm="100000">
                                          <p:val>
                                            <p:strVal val="#ppt_w*.05"/>
                                          </p:val>
                                        </p:tav>
                                      </p:tavLst>
                                    </p:anim>
                                    <p:anim calcmode="lin" valueType="num">
                                      <p:cBhvr>
                                        <p:cTn id="83" dur="500" accel="50000" fill="hold">
                                          <p:stCondLst>
                                            <p:cond delay="500"/>
                                          </p:stCondLst>
                                        </p:cTn>
                                        <p:tgtEl>
                                          <p:spTgt spid="11271"/>
                                        </p:tgtEl>
                                        <p:attrNameLst>
                                          <p:attrName>ppt_w</p:attrName>
                                        </p:attrNameLst>
                                      </p:cBhvr>
                                      <p:tavLst>
                                        <p:tav tm="0">
                                          <p:val>
                                            <p:strVal val="#ppt_w*.05"/>
                                          </p:val>
                                        </p:tav>
                                        <p:tav tm="100000">
                                          <p:val>
                                            <p:strVal val="#ppt_w"/>
                                          </p:val>
                                        </p:tav>
                                      </p:tavLst>
                                    </p:anim>
                                    <p:anim calcmode="lin" valueType="num">
                                      <p:cBhvr>
                                        <p:cTn id="84" dur="1000" fill="hold"/>
                                        <p:tgtEl>
                                          <p:spTgt spid="11271"/>
                                        </p:tgtEl>
                                        <p:attrNameLst>
                                          <p:attrName>ppt_h</p:attrName>
                                        </p:attrNameLst>
                                      </p:cBhvr>
                                      <p:tavLst>
                                        <p:tav tm="0">
                                          <p:val>
                                            <p:strVal val="#ppt_h"/>
                                          </p:val>
                                        </p:tav>
                                        <p:tav tm="100000">
                                          <p:val>
                                            <p:strVal val="#ppt_h"/>
                                          </p:val>
                                        </p:tav>
                                      </p:tavLst>
                                    </p:anim>
                                    <p:anim calcmode="lin" valueType="num">
                                      <p:cBhvr>
                                        <p:cTn id="85" dur="500" decel="50000" fill="hold">
                                          <p:stCondLst>
                                            <p:cond delay="0"/>
                                          </p:stCondLst>
                                        </p:cTn>
                                        <p:tgtEl>
                                          <p:spTgt spid="11271"/>
                                        </p:tgtEl>
                                        <p:attrNameLst>
                                          <p:attrName>ppt_x</p:attrName>
                                        </p:attrNameLst>
                                      </p:cBhvr>
                                      <p:tavLst>
                                        <p:tav tm="0">
                                          <p:val>
                                            <p:strVal val="#ppt_x+.4"/>
                                          </p:val>
                                        </p:tav>
                                        <p:tav tm="100000">
                                          <p:val>
                                            <p:strVal val="#ppt_x"/>
                                          </p:val>
                                        </p:tav>
                                      </p:tavLst>
                                    </p:anim>
                                    <p:anim calcmode="lin" valueType="num">
                                      <p:cBhvr>
                                        <p:cTn id="86" dur="500" decel="50000" fill="hold">
                                          <p:stCondLst>
                                            <p:cond delay="0"/>
                                          </p:stCondLst>
                                        </p:cTn>
                                        <p:tgtEl>
                                          <p:spTgt spid="11271"/>
                                        </p:tgtEl>
                                        <p:attrNameLst>
                                          <p:attrName>ppt_y</p:attrName>
                                        </p:attrNameLst>
                                      </p:cBhvr>
                                      <p:tavLst>
                                        <p:tav tm="0">
                                          <p:val>
                                            <p:strVal val="#ppt_y-.2"/>
                                          </p:val>
                                        </p:tav>
                                        <p:tav tm="100000">
                                          <p:val>
                                            <p:strVal val="#ppt_y+.1"/>
                                          </p:val>
                                        </p:tav>
                                      </p:tavLst>
                                    </p:anim>
                                    <p:anim calcmode="lin" valueType="num">
                                      <p:cBhvr>
                                        <p:cTn id="87" dur="500" accel="50000" fill="hold">
                                          <p:stCondLst>
                                            <p:cond delay="500"/>
                                          </p:stCondLst>
                                        </p:cTn>
                                        <p:tgtEl>
                                          <p:spTgt spid="11271"/>
                                        </p:tgtEl>
                                        <p:attrNameLst>
                                          <p:attrName>ppt_y</p:attrName>
                                        </p:attrNameLst>
                                      </p:cBhvr>
                                      <p:tavLst>
                                        <p:tav tm="0">
                                          <p:val>
                                            <p:strVal val="#ppt_y+.1"/>
                                          </p:val>
                                        </p:tav>
                                        <p:tav tm="100000">
                                          <p:val>
                                            <p:strVal val="#ppt_y"/>
                                          </p:val>
                                        </p:tav>
                                      </p:tavLst>
                                    </p:anim>
                                    <p:animEffect transition="in" filter="fade">
                                      <p:cBhvr>
                                        <p:cTn id="88" dur="1000" decel="50000">
                                          <p:stCondLst>
                                            <p:cond delay="0"/>
                                          </p:stCondLst>
                                        </p:cTn>
                                        <p:tgtEl>
                                          <p:spTgt spid="11271"/>
                                        </p:tgtEl>
                                      </p:cBhvr>
                                    </p:animEffect>
                                  </p:childTnLst>
                                </p:cTn>
                              </p:par>
                              <p:par>
                                <p:cTn id="89" presetID="25" presetClass="entr" presetSubtype="0" fill="hold" grpId="0" nodeType="withEffect">
                                  <p:stCondLst>
                                    <p:cond delay="0"/>
                                  </p:stCondLst>
                                  <p:childTnLst>
                                    <p:set>
                                      <p:cBhvr>
                                        <p:cTn id="90" dur="1" fill="hold">
                                          <p:stCondLst>
                                            <p:cond delay="0"/>
                                          </p:stCondLst>
                                        </p:cTn>
                                        <p:tgtEl>
                                          <p:spTgt spid="11270"/>
                                        </p:tgtEl>
                                        <p:attrNameLst>
                                          <p:attrName>style.visibility</p:attrName>
                                        </p:attrNameLst>
                                      </p:cBhvr>
                                      <p:to>
                                        <p:strVal val="visible"/>
                                      </p:to>
                                    </p:set>
                                    <p:anim calcmode="lin" valueType="num">
                                      <p:cBhvr>
                                        <p:cTn id="91" dur="500" decel="50000" fill="hold">
                                          <p:stCondLst>
                                            <p:cond delay="0"/>
                                          </p:stCondLst>
                                        </p:cTn>
                                        <p:tgtEl>
                                          <p:spTgt spid="11270"/>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11270"/>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11270"/>
                                        </p:tgtEl>
                                        <p:attrNameLst>
                                          <p:attrName>ppt_w</p:attrName>
                                        </p:attrNameLst>
                                      </p:cBhvr>
                                      <p:tavLst>
                                        <p:tav tm="0">
                                          <p:val>
                                            <p:strVal val="#ppt_w*.05"/>
                                          </p:val>
                                        </p:tav>
                                        <p:tav tm="100000">
                                          <p:val>
                                            <p:strVal val="#ppt_w"/>
                                          </p:val>
                                        </p:tav>
                                      </p:tavLst>
                                    </p:anim>
                                    <p:anim calcmode="lin" valueType="num">
                                      <p:cBhvr>
                                        <p:cTn id="94" dur="1000" fill="hold"/>
                                        <p:tgtEl>
                                          <p:spTgt spid="11270"/>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11270"/>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11270"/>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11270"/>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11270"/>
                                        </p:tgtEl>
                                      </p:cBhvr>
                                    </p:animEffect>
                                  </p:childTnLst>
                                </p:cTn>
                              </p:par>
                              <p:par>
                                <p:cTn id="99" presetID="25" presetClass="entr" presetSubtype="0" fill="hold" grpId="0" nodeType="withEffect">
                                  <p:stCondLst>
                                    <p:cond delay="0"/>
                                  </p:stCondLst>
                                  <p:childTnLst>
                                    <p:set>
                                      <p:cBhvr>
                                        <p:cTn id="100" dur="1" fill="hold">
                                          <p:stCondLst>
                                            <p:cond delay="0"/>
                                          </p:stCondLst>
                                        </p:cTn>
                                        <p:tgtEl>
                                          <p:spTgt spid="11273"/>
                                        </p:tgtEl>
                                        <p:attrNameLst>
                                          <p:attrName>style.visibility</p:attrName>
                                        </p:attrNameLst>
                                      </p:cBhvr>
                                      <p:to>
                                        <p:strVal val="visible"/>
                                      </p:to>
                                    </p:set>
                                    <p:anim calcmode="lin" valueType="num">
                                      <p:cBhvr>
                                        <p:cTn id="101" dur="500" decel="50000" fill="hold">
                                          <p:stCondLst>
                                            <p:cond delay="0"/>
                                          </p:stCondLst>
                                        </p:cTn>
                                        <p:tgtEl>
                                          <p:spTgt spid="11273"/>
                                        </p:tgtEl>
                                        <p:attrNameLst>
                                          <p:attrName>style.rotation</p:attrName>
                                        </p:attrNameLst>
                                      </p:cBhvr>
                                      <p:tavLst>
                                        <p:tav tm="0">
                                          <p:val>
                                            <p:fltVal val="-90"/>
                                          </p:val>
                                        </p:tav>
                                        <p:tav tm="100000">
                                          <p:val>
                                            <p:fltVal val="0"/>
                                          </p:val>
                                        </p:tav>
                                      </p:tavLst>
                                    </p:anim>
                                    <p:anim calcmode="lin" valueType="num">
                                      <p:cBhvr>
                                        <p:cTn id="102" dur="500" decel="50000" fill="hold">
                                          <p:stCondLst>
                                            <p:cond delay="0"/>
                                          </p:stCondLst>
                                        </p:cTn>
                                        <p:tgtEl>
                                          <p:spTgt spid="11273"/>
                                        </p:tgtEl>
                                        <p:attrNameLst>
                                          <p:attrName>ppt_w</p:attrName>
                                        </p:attrNameLst>
                                      </p:cBhvr>
                                      <p:tavLst>
                                        <p:tav tm="0">
                                          <p:val>
                                            <p:strVal val="#ppt_w"/>
                                          </p:val>
                                        </p:tav>
                                        <p:tav tm="100000">
                                          <p:val>
                                            <p:strVal val="#ppt_w*.05"/>
                                          </p:val>
                                        </p:tav>
                                      </p:tavLst>
                                    </p:anim>
                                    <p:anim calcmode="lin" valueType="num">
                                      <p:cBhvr>
                                        <p:cTn id="103" dur="500" accel="50000" fill="hold">
                                          <p:stCondLst>
                                            <p:cond delay="500"/>
                                          </p:stCondLst>
                                        </p:cTn>
                                        <p:tgtEl>
                                          <p:spTgt spid="11273"/>
                                        </p:tgtEl>
                                        <p:attrNameLst>
                                          <p:attrName>ppt_w</p:attrName>
                                        </p:attrNameLst>
                                      </p:cBhvr>
                                      <p:tavLst>
                                        <p:tav tm="0">
                                          <p:val>
                                            <p:strVal val="#ppt_w*.05"/>
                                          </p:val>
                                        </p:tav>
                                        <p:tav tm="100000">
                                          <p:val>
                                            <p:strVal val="#ppt_w"/>
                                          </p:val>
                                        </p:tav>
                                      </p:tavLst>
                                    </p:anim>
                                    <p:anim calcmode="lin" valueType="num">
                                      <p:cBhvr>
                                        <p:cTn id="104" dur="1000" fill="hold"/>
                                        <p:tgtEl>
                                          <p:spTgt spid="11273"/>
                                        </p:tgtEl>
                                        <p:attrNameLst>
                                          <p:attrName>ppt_h</p:attrName>
                                        </p:attrNameLst>
                                      </p:cBhvr>
                                      <p:tavLst>
                                        <p:tav tm="0">
                                          <p:val>
                                            <p:strVal val="#ppt_h"/>
                                          </p:val>
                                        </p:tav>
                                        <p:tav tm="100000">
                                          <p:val>
                                            <p:strVal val="#ppt_h"/>
                                          </p:val>
                                        </p:tav>
                                      </p:tavLst>
                                    </p:anim>
                                    <p:anim calcmode="lin" valueType="num">
                                      <p:cBhvr>
                                        <p:cTn id="105" dur="500" decel="50000" fill="hold">
                                          <p:stCondLst>
                                            <p:cond delay="0"/>
                                          </p:stCondLst>
                                        </p:cTn>
                                        <p:tgtEl>
                                          <p:spTgt spid="11273"/>
                                        </p:tgtEl>
                                        <p:attrNameLst>
                                          <p:attrName>ppt_x</p:attrName>
                                        </p:attrNameLst>
                                      </p:cBhvr>
                                      <p:tavLst>
                                        <p:tav tm="0">
                                          <p:val>
                                            <p:strVal val="#ppt_x+.4"/>
                                          </p:val>
                                        </p:tav>
                                        <p:tav tm="100000">
                                          <p:val>
                                            <p:strVal val="#ppt_x"/>
                                          </p:val>
                                        </p:tav>
                                      </p:tavLst>
                                    </p:anim>
                                    <p:anim calcmode="lin" valueType="num">
                                      <p:cBhvr>
                                        <p:cTn id="106" dur="500" decel="50000" fill="hold">
                                          <p:stCondLst>
                                            <p:cond delay="0"/>
                                          </p:stCondLst>
                                        </p:cTn>
                                        <p:tgtEl>
                                          <p:spTgt spid="11273"/>
                                        </p:tgtEl>
                                        <p:attrNameLst>
                                          <p:attrName>ppt_y</p:attrName>
                                        </p:attrNameLst>
                                      </p:cBhvr>
                                      <p:tavLst>
                                        <p:tav tm="0">
                                          <p:val>
                                            <p:strVal val="#ppt_y-.2"/>
                                          </p:val>
                                        </p:tav>
                                        <p:tav tm="100000">
                                          <p:val>
                                            <p:strVal val="#ppt_y+.1"/>
                                          </p:val>
                                        </p:tav>
                                      </p:tavLst>
                                    </p:anim>
                                    <p:anim calcmode="lin" valueType="num">
                                      <p:cBhvr>
                                        <p:cTn id="107" dur="500" accel="50000" fill="hold">
                                          <p:stCondLst>
                                            <p:cond delay="500"/>
                                          </p:stCondLst>
                                        </p:cTn>
                                        <p:tgtEl>
                                          <p:spTgt spid="11273"/>
                                        </p:tgtEl>
                                        <p:attrNameLst>
                                          <p:attrName>ppt_y</p:attrName>
                                        </p:attrNameLst>
                                      </p:cBhvr>
                                      <p:tavLst>
                                        <p:tav tm="0">
                                          <p:val>
                                            <p:strVal val="#ppt_y+.1"/>
                                          </p:val>
                                        </p:tav>
                                        <p:tav tm="100000">
                                          <p:val>
                                            <p:strVal val="#ppt_y"/>
                                          </p:val>
                                        </p:tav>
                                      </p:tavLst>
                                    </p:anim>
                                    <p:animEffect transition="in" filter="fade">
                                      <p:cBhvr>
                                        <p:cTn id="108" dur="1000" decel="50000">
                                          <p:stCondLst>
                                            <p:cond delay="0"/>
                                          </p:stCondLst>
                                        </p:cTn>
                                        <p:tgtEl>
                                          <p:spTgt spid="1127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09" fill="hold" display="0">
                  <p:stCondLst>
                    <p:cond delay="indefinite"/>
                  </p:stCondLst>
                  <p:endCondLst>
                    <p:cond evt="onPrev" delay="0">
                      <p:tgtEl>
                        <p:sldTgt/>
                      </p:tgtEl>
                    </p:cond>
                    <p:cond evt="onStopAudio" delay="0">
                      <p:tgtEl>
                        <p:sldTgt/>
                      </p:tgtEl>
                    </p:cond>
                  </p:endCondLst>
                </p:cTn>
                <p:tgtEl>
                  <p:spTgt spid="16"/>
                </p:tgtEl>
              </p:cMediaNode>
            </p:audio>
            <p:seq concurrent="1" nextAc="seek">
              <p:cTn id="110" restart="whenNotActive" fill="hold" evtFilter="cancelBubble" nodeType="interactiveSeq">
                <p:stCondLst>
                  <p:cond evt="onClick" delay="0">
                    <p:tgtEl>
                      <p:spTgt spid="15"/>
                    </p:tgtEl>
                  </p:cond>
                </p:stCondLst>
                <p:endSync evt="end" delay="0">
                  <p:rtn val="all"/>
                </p:endSync>
                <p:childTnLst>
                  <p:par>
                    <p:cTn id="111" fill="hold">
                      <p:stCondLst>
                        <p:cond delay="0"/>
                      </p:stCondLst>
                      <p:childTnLst>
                        <p:par>
                          <p:cTn id="112" fill="hold">
                            <p:stCondLst>
                              <p:cond delay="0"/>
                            </p:stCondLst>
                            <p:childTnLst>
                              <p:par>
                                <p:cTn id="113" presetID="1" presetClass="mediacall" presetSubtype="0" fill="hold" nodeType="clickEffect">
                                  <p:stCondLst>
                                    <p:cond delay="0"/>
                                  </p:stCondLst>
                                  <p:childTnLst>
                                    <p:cmd type="call" cmd="playFrom(0.0)">
                                      <p:cBhvr>
                                        <p:cTn id="114" dur="1" fill="hold"/>
                                        <p:tgtEl>
                                          <p:spTgt spid="16"/>
                                        </p:tgtEl>
                                      </p:cBhvr>
                                    </p:cmd>
                                  </p:childTnLst>
                                </p:cTn>
                              </p:par>
                            </p:childTnLst>
                          </p:cTn>
                        </p:par>
                      </p:childTnLst>
                    </p:cTn>
                  </p:par>
                </p:childTnLst>
              </p:cTn>
              <p:nextCondLst>
                <p:cond evt="onClick" delay="0">
                  <p:tgtEl>
                    <p:spTgt spid="15"/>
                  </p:tgtEl>
                </p:cond>
              </p:nextCondLst>
            </p:seq>
          </p:childTnLst>
        </p:cTn>
      </p:par>
    </p:tnLst>
    <p:bldLst>
      <p:bldP spid="2" grpId="0"/>
      <p:bldP spid="11267" grpId="0"/>
      <p:bldP spid="11268" grpId="0"/>
      <p:bldP spid="11269" grpId="0"/>
      <p:bldP spid="11270" grpId="0"/>
      <p:bldP spid="11271" grpId="0"/>
      <p:bldP spid="11272" grpId="0"/>
      <p:bldP spid="11273" grpId="0"/>
      <p:bldP spid="11274"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bg1"/>
                </a:solidFill>
              </a:rPr>
              <a:t>Create Your Own Logo</a:t>
            </a:r>
            <a:br>
              <a:rPr lang="en-US" dirty="0" smtClean="0">
                <a:solidFill>
                  <a:schemeClr val="bg1"/>
                </a:solidFill>
              </a:rPr>
            </a:br>
            <a:r>
              <a:rPr lang="en-US" sz="2000" dirty="0" smtClean="0">
                <a:solidFill>
                  <a:schemeClr val="bg1"/>
                </a:solidFill>
              </a:rPr>
              <a:t>(Reading to Perform a Task)</a:t>
            </a:r>
            <a:endParaRPr lang="en-US" sz="2000" dirty="0">
              <a:solidFill>
                <a:schemeClr val="bg1"/>
              </a:solidFill>
            </a:endParaRPr>
          </a:p>
        </p:txBody>
      </p:sp>
      <p:sp>
        <p:nvSpPr>
          <p:cNvPr id="12291" name="TextBox 2"/>
          <p:cNvSpPr txBox="1">
            <a:spLocks noChangeArrowheads="1"/>
          </p:cNvSpPr>
          <p:nvPr/>
        </p:nvSpPr>
        <p:spPr bwMode="auto">
          <a:xfrm>
            <a:off x="685800" y="1447800"/>
            <a:ext cx="8001000" cy="1200329"/>
          </a:xfrm>
          <a:prstGeom prst="rect">
            <a:avLst/>
          </a:prstGeom>
          <a:noFill/>
          <a:ln w="9525">
            <a:noFill/>
            <a:miter lim="800000"/>
            <a:headEnd/>
            <a:tailEnd/>
          </a:ln>
        </p:spPr>
        <p:txBody>
          <a:bodyPr>
            <a:spAutoFit/>
          </a:bodyPr>
          <a:lstStyle/>
          <a:p>
            <a:pPr algn="ctr"/>
            <a:r>
              <a:rPr lang="en-US" sz="3600" dirty="0">
                <a:solidFill>
                  <a:schemeClr val="bg1"/>
                </a:solidFill>
              </a:rPr>
              <a:t>Now add a picture or symbol to your logo.</a:t>
            </a:r>
          </a:p>
        </p:txBody>
      </p:sp>
      <p:grpSp>
        <p:nvGrpSpPr>
          <p:cNvPr id="12292" name="Group 11"/>
          <p:cNvGrpSpPr>
            <a:grpSpLocks/>
          </p:cNvGrpSpPr>
          <p:nvPr/>
        </p:nvGrpSpPr>
        <p:grpSpPr bwMode="auto">
          <a:xfrm>
            <a:off x="3200400" y="2895600"/>
            <a:ext cx="2667000" cy="2590800"/>
            <a:chOff x="3189055" y="3200400"/>
            <a:chExt cx="4199030" cy="3400425"/>
          </a:xfrm>
        </p:grpSpPr>
        <p:sp>
          <p:nvSpPr>
            <p:cNvPr id="7" name="Folded Corner 6"/>
            <p:cNvSpPr/>
            <p:nvPr/>
          </p:nvSpPr>
          <p:spPr>
            <a:xfrm>
              <a:off x="3189055" y="3200400"/>
              <a:ext cx="4199030" cy="3400425"/>
            </a:xfrm>
            <a:prstGeom prst="foldedCorner">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2298" name="Picture 2" descr="C:\Documents and Settings\MeadoTon\Local Settings\Temporary Internet Files\Content.IE5\NUOB3P09\MPj04392520000[1].jpg"/>
            <p:cNvPicPr>
              <a:picLocks noChangeAspect="1" noChangeArrowheads="1"/>
            </p:cNvPicPr>
            <p:nvPr/>
          </p:nvPicPr>
          <p:blipFill>
            <a:blip r:embed="rId4" cstate="print"/>
            <a:srcRect/>
            <a:stretch>
              <a:fillRect/>
            </a:stretch>
          </p:blipFill>
          <p:spPr bwMode="auto">
            <a:xfrm>
              <a:off x="4508750" y="4200525"/>
              <a:ext cx="1679612" cy="1199723"/>
            </a:xfrm>
            <a:prstGeom prst="rect">
              <a:avLst/>
            </a:prstGeom>
            <a:noFill/>
            <a:ln w="9525">
              <a:noFill/>
              <a:miter lim="800000"/>
              <a:headEnd/>
              <a:tailEnd/>
            </a:ln>
          </p:spPr>
        </p:pic>
        <p:sp>
          <p:nvSpPr>
            <p:cNvPr id="5" name="Rectangle 4"/>
            <p:cNvSpPr/>
            <p:nvPr/>
          </p:nvSpPr>
          <p:spPr>
            <a:xfrm>
              <a:off x="3657600" y="3352800"/>
              <a:ext cx="2340705" cy="923330"/>
            </a:xfrm>
            <a:prstGeom prst="rect">
              <a:avLst/>
            </a:prstGeom>
            <a:noFill/>
            <a:scene3d>
              <a:camera prst="perspectiveContrastingRightFacing"/>
              <a:lightRig rig="threePt" dir="t"/>
            </a:scene3d>
          </p:spPr>
          <p:txBody>
            <a:bodyPr wrap="none">
              <a:spAutoFit/>
            </a:bodyPr>
            <a:lstStyle/>
            <a:p>
              <a:pPr algn="ctr">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charset="0"/>
                  <a:cs typeface="Arial" charset="0"/>
                </a:rPr>
                <a:t>Fitness </a:t>
              </a:r>
            </a:p>
          </p:txBody>
        </p:sp>
        <p:sp>
          <p:nvSpPr>
            <p:cNvPr id="6" name="Rectangle 5"/>
            <p:cNvSpPr/>
            <p:nvPr/>
          </p:nvSpPr>
          <p:spPr>
            <a:xfrm>
              <a:off x="3962400" y="4876800"/>
              <a:ext cx="3305713" cy="923330"/>
            </a:xfrm>
            <a:prstGeom prst="rect">
              <a:avLst/>
            </a:prstGeom>
            <a:noFill/>
            <a:scene3d>
              <a:camera prst="perspectiveContrastingRightFacing"/>
              <a:lightRig rig="threePt" dir="t"/>
            </a:scene3d>
          </p:spPr>
          <p:txBody>
            <a:bodyPr wrap="none">
              <a:spAutoFit/>
            </a:bodyPr>
            <a:lstStyle/>
            <a:p>
              <a:pPr algn="ctr">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charset="0"/>
                  <a:cs typeface="Arial" charset="0"/>
                </a:rPr>
                <a:t>Monopoly </a:t>
              </a:r>
            </a:p>
          </p:txBody>
        </p:sp>
      </p:grpSp>
      <p:pic>
        <p:nvPicPr>
          <p:cNvPr id="12293" name="Picture 3" descr="C:\Program Files\Microsoft Office\MEDIA\CAGCAT10\j0199036.wmf"/>
          <p:cNvPicPr>
            <a:picLocks noChangeAspect="1" noChangeArrowheads="1"/>
          </p:cNvPicPr>
          <p:nvPr/>
        </p:nvPicPr>
        <p:blipFill>
          <a:blip r:embed="rId5" cstate="print"/>
          <a:srcRect/>
          <a:stretch>
            <a:fillRect/>
          </a:stretch>
        </p:blipFill>
        <p:spPr bwMode="auto">
          <a:xfrm rot="880682">
            <a:off x="769273" y="2655431"/>
            <a:ext cx="1295400" cy="1427162"/>
          </a:xfrm>
          <a:prstGeom prst="rect">
            <a:avLst/>
          </a:prstGeom>
          <a:noFill/>
          <a:ln w="9525">
            <a:noFill/>
            <a:miter lim="800000"/>
            <a:headEnd/>
            <a:tailEnd/>
          </a:ln>
        </p:spPr>
      </p:pic>
      <p:pic>
        <p:nvPicPr>
          <p:cNvPr id="12295" name="Picture 5" descr="C:\Documents and Settings\MeadoTon\Local Settings\Temporary Internet Files\Content.IE5\SNPREEFX\MCj04404600000[1].wmf"/>
          <p:cNvPicPr>
            <a:picLocks noChangeAspect="1" noChangeArrowheads="1"/>
          </p:cNvPicPr>
          <p:nvPr/>
        </p:nvPicPr>
        <p:blipFill>
          <a:blip r:embed="rId6" cstate="print"/>
          <a:srcRect/>
          <a:stretch>
            <a:fillRect/>
          </a:stretch>
        </p:blipFill>
        <p:spPr bwMode="auto">
          <a:xfrm rot="20735444">
            <a:off x="1219710" y="4611554"/>
            <a:ext cx="1103313" cy="1368425"/>
          </a:xfrm>
          <a:prstGeom prst="rect">
            <a:avLst/>
          </a:prstGeom>
          <a:noFill/>
          <a:ln w="9525">
            <a:noFill/>
            <a:miter lim="800000"/>
            <a:headEnd/>
            <a:tailEnd/>
          </a:ln>
        </p:spPr>
      </p:pic>
      <p:pic>
        <p:nvPicPr>
          <p:cNvPr id="12296" name="Picture 6" descr="C:\Documents and Settings\MeadoTon\Local Settings\Temporary Internet Files\Content.IE5\NUOB3P09\MCj03974440000[1].wmf"/>
          <p:cNvPicPr>
            <a:picLocks noChangeAspect="1" noChangeArrowheads="1"/>
          </p:cNvPicPr>
          <p:nvPr/>
        </p:nvPicPr>
        <p:blipFill>
          <a:blip r:embed="rId7" cstate="print"/>
          <a:srcRect/>
          <a:stretch>
            <a:fillRect/>
          </a:stretch>
        </p:blipFill>
        <p:spPr bwMode="auto">
          <a:xfrm rot="638899">
            <a:off x="6797550" y="3165924"/>
            <a:ext cx="1381125" cy="1123950"/>
          </a:xfrm>
          <a:prstGeom prst="rect">
            <a:avLst/>
          </a:prstGeom>
          <a:noFill/>
          <a:ln w="9525">
            <a:noFill/>
            <a:miter lim="800000"/>
            <a:headEnd/>
            <a:tailEnd/>
          </a:ln>
        </p:spPr>
      </p:pic>
      <p:sp>
        <p:nvSpPr>
          <p:cNvPr id="13" name="Action Button: Home 12">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14" name="Action Button: Forward or Next 13">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ction Button: Back or Previous 14">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0" descr="C:\Users\Eric\AppData\Local\Microsoft\Windows\Temporary Internet Files\Content.IE5\1KYJEZ6E\MCj04404240000[1].wmf"/>
          <p:cNvPicPr>
            <a:picLocks noChangeAspect="1" noChangeArrowheads="1"/>
          </p:cNvPicPr>
          <p:nvPr/>
        </p:nvPicPr>
        <p:blipFill>
          <a:blip r:embed="rId8" cstate="print"/>
          <a:srcRect/>
          <a:stretch>
            <a:fillRect/>
          </a:stretch>
        </p:blipFill>
        <p:spPr bwMode="auto">
          <a:xfrm>
            <a:off x="7010400" y="5181600"/>
            <a:ext cx="1524000" cy="1255713"/>
          </a:xfrm>
          <a:prstGeom prst="rect">
            <a:avLst/>
          </a:prstGeom>
          <a:noFill/>
          <a:ln w="9525">
            <a:noFill/>
            <a:miter lim="800000"/>
            <a:headEnd/>
            <a:tailEnd/>
          </a:ln>
        </p:spPr>
      </p:pic>
      <p:pic>
        <p:nvPicPr>
          <p:cNvPr id="17" name="Fitness Monopoly 6.wav">
            <a:hlinkClick r:id="" action="ppaction://media"/>
          </p:cNvPr>
          <p:cNvPicPr>
            <a:picLocks noRot="1" noChangeAspect="1"/>
          </p:cNvPicPr>
          <p:nvPr>
            <a:audioFile r:link="rId1"/>
          </p:nvPr>
        </p:nvPicPr>
        <p:blipFill>
          <a:blip r:embed="rId9" cstate="print"/>
          <a:stretch>
            <a:fillRect/>
          </a:stretch>
        </p:blipFill>
        <p:spPr>
          <a:xfrm>
            <a:off x="2514600" y="6172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3"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
                                        <p:tgtEl>
                                          <p:spTgt spid="2"/>
                                        </p:tgtEl>
                                      </p:cBhvr>
                                    </p:animEffect>
                                    <p:anim calcmode="lin" valueType="num">
                                      <p:cBhvr>
                                        <p:cTn id="13" dur="400" fill="hold"/>
                                        <p:tgtEl>
                                          <p:spTgt spid="2"/>
                                        </p:tgtEl>
                                        <p:attrNameLst>
                                          <p:attrName>ppt_x</p:attrName>
                                        </p:attrNameLst>
                                      </p:cBhvr>
                                      <p:tavLst>
                                        <p:tav tm="0">
                                          <p:val>
                                            <p:strVal val="#ppt_x"/>
                                          </p:val>
                                        </p:tav>
                                        <p:tav tm="100000">
                                          <p:val>
                                            <p:strVal val="#ppt_x"/>
                                          </p:val>
                                        </p:tav>
                                      </p:tavLst>
                                    </p:anim>
                                    <p:anim calcmode="lin" valueType="num">
                                      <p:cBhvr>
                                        <p:cTn id="14" dur="400" fill="hold"/>
                                        <p:tgtEl>
                                          <p:spTgt spid="2"/>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7" fill="hold">
                            <p:stCondLst>
                              <p:cond delay="1500"/>
                            </p:stCondLst>
                            <p:childTnLst>
                              <p:par>
                                <p:cTn id="18" presetID="43" presetClass="entr" presetSubtype="0" fill="hold" grpId="0" nodeType="afterEffect">
                                  <p:stCondLst>
                                    <p:cond delay="0"/>
                                  </p:stCondLst>
                                  <p:childTnLst>
                                    <p:set>
                                      <p:cBhvr>
                                        <p:cTn id="19" dur="1" fill="hold">
                                          <p:stCondLst>
                                            <p:cond delay="0"/>
                                          </p:stCondLst>
                                        </p:cTn>
                                        <p:tgtEl>
                                          <p:spTgt spid="12291"/>
                                        </p:tgtEl>
                                        <p:attrNameLst>
                                          <p:attrName>style.visibility</p:attrName>
                                        </p:attrNameLst>
                                      </p:cBhvr>
                                      <p:to>
                                        <p:strVal val="visible"/>
                                      </p:to>
                                    </p:set>
                                    <p:animEffect transition="in" filter="fade">
                                      <p:cBhvr>
                                        <p:cTn id="20" dur="100"/>
                                        <p:tgtEl>
                                          <p:spTgt spid="12291"/>
                                        </p:tgtEl>
                                      </p:cBhvr>
                                    </p:animEffect>
                                    <p:anim calcmode="lin" valueType="num">
                                      <p:cBhvr>
                                        <p:cTn id="21" dur="400" fill="hold"/>
                                        <p:tgtEl>
                                          <p:spTgt spid="12291"/>
                                        </p:tgtEl>
                                        <p:attrNameLst>
                                          <p:attrName>ppt_x</p:attrName>
                                        </p:attrNameLst>
                                      </p:cBhvr>
                                      <p:tavLst>
                                        <p:tav tm="0">
                                          <p:val>
                                            <p:strVal val="#ppt_x"/>
                                          </p:val>
                                        </p:tav>
                                        <p:tav tm="100000">
                                          <p:val>
                                            <p:strVal val="#ppt_x"/>
                                          </p:val>
                                        </p:tav>
                                      </p:tavLst>
                                    </p:anim>
                                    <p:anim calcmode="lin" valueType="num">
                                      <p:cBhvr>
                                        <p:cTn id="22" dur="400" fill="hold"/>
                                        <p:tgtEl>
                                          <p:spTgt spid="12291"/>
                                        </p:tgtEl>
                                        <p:attrNameLst>
                                          <p:attrName>ppt_y</p:attrName>
                                        </p:attrNameLst>
                                      </p:cBhvr>
                                      <p:tavLst>
                                        <p:tav tm="0">
                                          <p:val>
                                            <p:strVal val="#ppt_y+0.31"/>
                                          </p:val>
                                        </p:tav>
                                        <p:tav tm="100000">
                                          <p:val>
                                            <p:strVal val="#ppt_y+0.31"/>
                                          </p:val>
                                        </p:tav>
                                      </p:tavLst>
                                    </p:anim>
                                    <p:anim calcmode="lin" valueType="num">
                                      <p:cBhvr>
                                        <p:cTn id="23" dur="600" decel="50000" fill="hold">
                                          <p:stCondLst>
                                            <p:cond delay="400"/>
                                          </p:stCondLst>
                                        </p:cTn>
                                        <p:tgtEl>
                                          <p:spTgt spid="1229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4" dur="600" decel="50000" fill="hold">
                                          <p:stCondLst>
                                            <p:cond delay="400"/>
                                          </p:stCondLst>
                                        </p:cTn>
                                        <p:tgtEl>
                                          <p:spTgt spid="1229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25" fill="hold">
                            <p:stCondLst>
                              <p:cond delay="2500"/>
                            </p:stCondLst>
                            <p:childTnLst>
                              <p:par>
                                <p:cTn id="26" presetID="31" presetClass="entr" presetSubtype="0" fill="hold" nodeType="afterEffect">
                                  <p:stCondLst>
                                    <p:cond delay="0"/>
                                  </p:stCondLst>
                                  <p:iterate type="lt">
                                    <p:tmPct val="5000"/>
                                  </p:iterate>
                                  <p:childTnLst>
                                    <p:set>
                                      <p:cBhvr>
                                        <p:cTn id="27" dur="1" fill="hold">
                                          <p:stCondLst>
                                            <p:cond delay="0"/>
                                          </p:stCondLst>
                                        </p:cTn>
                                        <p:tgtEl>
                                          <p:spTgt spid="12293"/>
                                        </p:tgtEl>
                                        <p:attrNameLst>
                                          <p:attrName>style.visibility</p:attrName>
                                        </p:attrNameLst>
                                      </p:cBhvr>
                                      <p:to>
                                        <p:strVal val="visible"/>
                                      </p:to>
                                    </p:set>
                                    <p:anim calcmode="lin" valueType="num">
                                      <p:cBhvr>
                                        <p:cTn id="28" dur="1000" fill="hold"/>
                                        <p:tgtEl>
                                          <p:spTgt spid="12293"/>
                                        </p:tgtEl>
                                        <p:attrNameLst>
                                          <p:attrName>ppt_w</p:attrName>
                                        </p:attrNameLst>
                                      </p:cBhvr>
                                      <p:tavLst>
                                        <p:tav tm="0">
                                          <p:val>
                                            <p:fltVal val="0"/>
                                          </p:val>
                                        </p:tav>
                                        <p:tav tm="100000">
                                          <p:val>
                                            <p:strVal val="#ppt_w"/>
                                          </p:val>
                                        </p:tav>
                                      </p:tavLst>
                                    </p:anim>
                                    <p:anim calcmode="lin" valueType="num">
                                      <p:cBhvr>
                                        <p:cTn id="29" dur="1000" fill="hold"/>
                                        <p:tgtEl>
                                          <p:spTgt spid="12293"/>
                                        </p:tgtEl>
                                        <p:attrNameLst>
                                          <p:attrName>ppt_h</p:attrName>
                                        </p:attrNameLst>
                                      </p:cBhvr>
                                      <p:tavLst>
                                        <p:tav tm="0">
                                          <p:val>
                                            <p:fltVal val="0"/>
                                          </p:val>
                                        </p:tav>
                                        <p:tav tm="100000">
                                          <p:val>
                                            <p:strVal val="#ppt_h"/>
                                          </p:val>
                                        </p:tav>
                                      </p:tavLst>
                                    </p:anim>
                                    <p:anim calcmode="lin" valueType="num">
                                      <p:cBhvr>
                                        <p:cTn id="30" dur="1000" fill="hold"/>
                                        <p:tgtEl>
                                          <p:spTgt spid="12293"/>
                                        </p:tgtEl>
                                        <p:attrNameLst>
                                          <p:attrName>style.rotation</p:attrName>
                                        </p:attrNameLst>
                                      </p:cBhvr>
                                      <p:tavLst>
                                        <p:tav tm="0">
                                          <p:val>
                                            <p:fltVal val="90"/>
                                          </p:val>
                                        </p:tav>
                                        <p:tav tm="100000">
                                          <p:val>
                                            <p:fltVal val="0"/>
                                          </p:val>
                                        </p:tav>
                                      </p:tavLst>
                                    </p:anim>
                                    <p:animEffect transition="in" filter="fade">
                                      <p:cBhvr>
                                        <p:cTn id="31" dur="1000"/>
                                        <p:tgtEl>
                                          <p:spTgt spid="12293"/>
                                        </p:tgtEl>
                                      </p:cBhvr>
                                    </p:animEffect>
                                  </p:childTnLst>
                                </p:cTn>
                              </p:par>
                            </p:childTnLst>
                          </p:cTn>
                        </p:par>
                        <p:par>
                          <p:cTn id="32" fill="hold">
                            <p:stCondLst>
                              <p:cond delay="3500"/>
                            </p:stCondLst>
                            <p:childTnLst>
                              <p:par>
                                <p:cTn id="33" presetID="31" presetClass="entr" presetSubtype="0" fill="hold" nodeType="afterEffect">
                                  <p:stCondLst>
                                    <p:cond delay="0"/>
                                  </p:stCondLst>
                                  <p:iterate type="lt">
                                    <p:tmPct val="5000"/>
                                  </p:iterate>
                                  <p:childTnLst>
                                    <p:set>
                                      <p:cBhvr>
                                        <p:cTn id="34" dur="1" fill="hold">
                                          <p:stCondLst>
                                            <p:cond delay="0"/>
                                          </p:stCondLst>
                                        </p:cTn>
                                        <p:tgtEl>
                                          <p:spTgt spid="12296"/>
                                        </p:tgtEl>
                                        <p:attrNameLst>
                                          <p:attrName>style.visibility</p:attrName>
                                        </p:attrNameLst>
                                      </p:cBhvr>
                                      <p:to>
                                        <p:strVal val="visible"/>
                                      </p:to>
                                    </p:set>
                                    <p:anim calcmode="lin" valueType="num">
                                      <p:cBhvr>
                                        <p:cTn id="35" dur="1000" fill="hold"/>
                                        <p:tgtEl>
                                          <p:spTgt spid="12296"/>
                                        </p:tgtEl>
                                        <p:attrNameLst>
                                          <p:attrName>ppt_w</p:attrName>
                                        </p:attrNameLst>
                                      </p:cBhvr>
                                      <p:tavLst>
                                        <p:tav tm="0">
                                          <p:val>
                                            <p:fltVal val="0"/>
                                          </p:val>
                                        </p:tav>
                                        <p:tav tm="100000">
                                          <p:val>
                                            <p:strVal val="#ppt_w"/>
                                          </p:val>
                                        </p:tav>
                                      </p:tavLst>
                                    </p:anim>
                                    <p:anim calcmode="lin" valueType="num">
                                      <p:cBhvr>
                                        <p:cTn id="36" dur="1000" fill="hold"/>
                                        <p:tgtEl>
                                          <p:spTgt spid="12296"/>
                                        </p:tgtEl>
                                        <p:attrNameLst>
                                          <p:attrName>ppt_h</p:attrName>
                                        </p:attrNameLst>
                                      </p:cBhvr>
                                      <p:tavLst>
                                        <p:tav tm="0">
                                          <p:val>
                                            <p:fltVal val="0"/>
                                          </p:val>
                                        </p:tav>
                                        <p:tav tm="100000">
                                          <p:val>
                                            <p:strVal val="#ppt_h"/>
                                          </p:val>
                                        </p:tav>
                                      </p:tavLst>
                                    </p:anim>
                                    <p:anim calcmode="lin" valueType="num">
                                      <p:cBhvr>
                                        <p:cTn id="37" dur="1000" fill="hold"/>
                                        <p:tgtEl>
                                          <p:spTgt spid="12296"/>
                                        </p:tgtEl>
                                        <p:attrNameLst>
                                          <p:attrName>style.rotation</p:attrName>
                                        </p:attrNameLst>
                                      </p:cBhvr>
                                      <p:tavLst>
                                        <p:tav tm="0">
                                          <p:val>
                                            <p:fltVal val="90"/>
                                          </p:val>
                                        </p:tav>
                                        <p:tav tm="100000">
                                          <p:val>
                                            <p:fltVal val="0"/>
                                          </p:val>
                                        </p:tav>
                                      </p:tavLst>
                                    </p:anim>
                                    <p:animEffect transition="in" filter="fade">
                                      <p:cBhvr>
                                        <p:cTn id="38" dur="1000"/>
                                        <p:tgtEl>
                                          <p:spTgt spid="12296"/>
                                        </p:tgtEl>
                                      </p:cBhvr>
                                    </p:animEffect>
                                  </p:childTnLst>
                                </p:cTn>
                              </p:par>
                            </p:childTnLst>
                          </p:cTn>
                        </p:par>
                        <p:par>
                          <p:cTn id="39" fill="hold">
                            <p:stCondLst>
                              <p:cond delay="4500"/>
                            </p:stCondLst>
                            <p:childTnLst>
                              <p:par>
                                <p:cTn id="40" presetID="31" presetClass="entr" presetSubtype="0" fill="hold" nodeType="afterEffect">
                                  <p:stCondLst>
                                    <p:cond delay="0"/>
                                  </p:stCondLst>
                                  <p:iterate type="lt">
                                    <p:tmPct val="5000"/>
                                  </p:iterate>
                                  <p:childTnLst>
                                    <p:set>
                                      <p:cBhvr>
                                        <p:cTn id="41" dur="1" fill="hold">
                                          <p:stCondLst>
                                            <p:cond delay="0"/>
                                          </p:stCondLst>
                                        </p:cTn>
                                        <p:tgtEl>
                                          <p:spTgt spid="12292"/>
                                        </p:tgtEl>
                                        <p:attrNameLst>
                                          <p:attrName>style.visibility</p:attrName>
                                        </p:attrNameLst>
                                      </p:cBhvr>
                                      <p:to>
                                        <p:strVal val="visible"/>
                                      </p:to>
                                    </p:set>
                                    <p:anim calcmode="lin" valueType="num">
                                      <p:cBhvr>
                                        <p:cTn id="42" dur="1000" fill="hold"/>
                                        <p:tgtEl>
                                          <p:spTgt spid="12292"/>
                                        </p:tgtEl>
                                        <p:attrNameLst>
                                          <p:attrName>ppt_w</p:attrName>
                                        </p:attrNameLst>
                                      </p:cBhvr>
                                      <p:tavLst>
                                        <p:tav tm="0">
                                          <p:val>
                                            <p:fltVal val="0"/>
                                          </p:val>
                                        </p:tav>
                                        <p:tav tm="100000">
                                          <p:val>
                                            <p:strVal val="#ppt_w"/>
                                          </p:val>
                                        </p:tav>
                                      </p:tavLst>
                                    </p:anim>
                                    <p:anim calcmode="lin" valueType="num">
                                      <p:cBhvr>
                                        <p:cTn id="43" dur="1000" fill="hold"/>
                                        <p:tgtEl>
                                          <p:spTgt spid="12292"/>
                                        </p:tgtEl>
                                        <p:attrNameLst>
                                          <p:attrName>ppt_h</p:attrName>
                                        </p:attrNameLst>
                                      </p:cBhvr>
                                      <p:tavLst>
                                        <p:tav tm="0">
                                          <p:val>
                                            <p:fltVal val="0"/>
                                          </p:val>
                                        </p:tav>
                                        <p:tav tm="100000">
                                          <p:val>
                                            <p:strVal val="#ppt_h"/>
                                          </p:val>
                                        </p:tav>
                                      </p:tavLst>
                                    </p:anim>
                                    <p:anim calcmode="lin" valueType="num">
                                      <p:cBhvr>
                                        <p:cTn id="44" dur="1000" fill="hold"/>
                                        <p:tgtEl>
                                          <p:spTgt spid="12292"/>
                                        </p:tgtEl>
                                        <p:attrNameLst>
                                          <p:attrName>style.rotation</p:attrName>
                                        </p:attrNameLst>
                                      </p:cBhvr>
                                      <p:tavLst>
                                        <p:tav tm="0">
                                          <p:val>
                                            <p:fltVal val="90"/>
                                          </p:val>
                                        </p:tav>
                                        <p:tav tm="100000">
                                          <p:val>
                                            <p:fltVal val="0"/>
                                          </p:val>
                                        </p:tav>
                                      </p:tavLst>
                                    </p:anim>
                                    <p:animEffect transition="in" filter="fade">
                                      <p:cBhvr>
                                        <p:cTn id="45" dur="1000"/>
                                        <p:tgtEl>
                                          <p:spTgt spid="12292"/>
                                        </p:tgtEl>
                                      </p:cBhvr>
                                    </p:animEffect>
                                  </p:childTnLst>
                                </p:cTn>
                              </p:par>
                            </p:childTnLst>
                          </p:cTn>
                        </p:par>
                        <p:par>
                          <p:cTn id="46" fill="hold">
                            <p:stCondLst>
                              <p:cond delay="5500"/>
                            </p:stCondLst>
                            <p:childTnLst>
                              <p:par>
                                <p:cTn id="47" presetID="31" presetClass="entr" presetSubtype="0" fill="hold" nodeType="afterEffect">
                                  <p:stCondLst>
                                    <p:cond delay="0"/>
                                  </p:stCondLst>
                                  <p:iterate type="lt">
                                    <p:tmPct val="5000"/>
                                  </p:iterate>
                                  <p:childTnLst>
                                    <p:set>
                                      <p:cBhvr>
                                        <p:cTn id="48" dur="1" fill="hold">
                                          <p:stCondLst>
                                            <p:cond delay="0"/>
                                          </p:stCondLst>
                                        </p:cTn>
                                        <p:tgtEl>
                                          <p:spTgt spid="12295"/>
                                        </p:tgtEl>
                                        <p:attrNameLst>
                                          <p:attrName>style.visibility</p:attrName>
                                        </p:attrNameLst>
                                      </p:cBhvr>
                                      <p:to>
                                        <p:strVal val="visible"/>
                                      </p:to>
                                    </p:set>
                                    <p:anim calcmode="lin" valueType="num">
                                      <p:cBhvr>
                                        <p:cTn id="49" dur="1000" fill="hold"/>
                                        <p:tgtEl>
                                          <p:spTgt spid="12295"/>
                                        </p:tgtEl>
                                        <p:attrNameLst>
                                          <p:attrName>ppt_w</p:attrName>
                                        </p:attrNameLst>
                                      </p:cBhvr>
                                      <p:tavLst>
                                        <p:tav tm="0">
                                          <p:val>
                                            <p:fltVal val="0"/>
                                          </p:val>
                                        </p:tav>
                                        <p:tav tm="100000">
                                          <p:val>
                                            <p:strVal val="#ppt_w"/>
                                          </p:val>
                                        </p:tav>
                                      </p:tavLst>
                                    </p:anim>
                                    <p:anim calcmode="lin" valueType="num">
                                      <p:cBhvr>
                                        <p:cTn id="50" dur="1000" fill="hold"/>
                                        <p:tgtEl>
                                          <p:spTgt spid="12295"/>
                                        </p:tgtEl>
                                        <p:attrNameLst>
                                          <p:attrName>ppt_h</p:attrName>
                                        </p:attrNameLst>
                                      </p:cBhvr>
                                      <p:tavLst>
                                        <p:tav tm="0">
                                          <p:val>
                                            <p:fltVal val="0"/>
                                          </p:val>
                                        </p:tav>
                                        <p:tav tm="100000">
                                          <p:val>
                                            <p:strVal val="#ppt_h"/>
                                          </p:val>
                                        </p:tav>
                                      </p:tavLst>
                                    </p:anim>
                                    <p:anim calcmode="lin" valueType="num">
                                      <p:cBhvr>
                                        <p:cTn id="51" dur="1000" fill="hold"/>
                                        <p:tgtEl>
                                          <p:spTgt spid="12295"/>
                                        </p:tgtEl>
                                        <p:attrNameLst>
                                          <p:attrName>style.rotation</p:attrName>
                                        </p:attrNameLst>
                                      </p:cBhvr>
                                      <p:tavLst>
                                        <p:tav tm="0">
                                          <p:val>
                                            <p:fltVal val="90"/>
                                          </p:val>
                                        </p:tav>
                                        <p:tav tm="100000">
                                          <p:val>
                                            <p:fltVal val="0"/>
                                          </p:val>
                                        </p:tav>
                                      </p:tavLst>
                                    </p:anim>
                                    <p:animEffect transition="in" filter="fade">
                                      <p:cBhvr>
                                        <p:cTn id="52" dur="1000"/>
                                        <p:tgtEl>
                                          <p:spTgt spid="1229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3" fill="hold" display="0">
                  <p:stCondLst>
                    <p:cond delay="indefinite"/>
                  </p:stCondLst>
                  <p:endCondLst>
                    <p:cond evt="onPrev" delay="0">
                      <p:tgtEl>
                        <p:sldTgt/>
                      </p:tgtEl>
                    </p:cond>
                    <p:cond evt="onStopAudio" delay="0">
                      <p:tgtEl>
                        <p:sldTgt/>
                      </p:tgtEl>
                    </p:cond>
                  </p:endCondLst>
                </p:cTn>
                <p:tgtEl>
                  <p:spTgt spid="17"/>
                </p:tgtEl>
              </p:cMediaNode>
            </p:audio>
            <p:seq concurrent="1" nextAc="seek">
              <p:cTn id="54" restart="whenNotActive" fill="hold" evtFilter="cancelBubble" nodeType="interactiveSeq">
                <p:stCondLst>
                  <p:cond evt="onClick" delay="0">
                    <p:tgtEl>
                      <p:spTgt spid="16"/>
                    </p:tgtEl>
                  </p:cond>
                </p:stCondLst>
                <p:endSync evt="end" delay="0">
                  <p:rtn val="all"/>
                </p:endSync>
                <p:childTnLst>
                  <p:par>
                    <p:cTn id="55" fill="hold">
                      <p:stCondLst>
                        <p:cond delay="0"/>
                      </p:stCondLst>
                      <p:childTnLst>
                        <p:par>
                          <p:cTn id="56" fill="hold">
                            <p:stCondLst>
                              <p:cond delay="0"/>
                            </p:stCondLst>
                            <p:childTnLst>
                              <p:par>
                                <p:cTn id="57" presetID="1" presetClass="mediacall" presetSubtype="0" fill="hold" nodeType="clickEffect">
                                  <p:stCondLst>
                                    <p:cond delay="0"/>
                                  </p:stCondLst>
                                  <p:childTnLst>
                                    <p:cmd type="call" cmd="playFrom(0.0)">
                                      <p:cBhvr>
                                        <p:cTn id="58" dur="1" fill="hold"/>
                                        <p:tgtEl>
                                          <p:spTgt spid="17"/>
                                        </p:tgtEl>
                                      </p:cBhvr>
                                    </p:cmd>
                                  </p:childTnLst>
                                </p:cTn>
                              </p:par>
                            </p:childTnLst>
                          </p:cTn>
                        </p:par>
                      </p:childTnLst>
                    </p:cTn>
                  </p:par>
                </p:childTnLst>
              </p:cTn>
              <p:nextCondLst>
                <p:cond evt="onClick" delay="0">
                  <p:tgtEl>
                    <p:spTgt spid="16"/>
                  </p:tgtEl>
                </p:cond>
              </p:nextCondLst>
            </p:seq>
          </p:childTnLst>
        </p:cTn>
      </p:par>
    </p:tnLst>
    <p:bldLst>
      <p:bldP spid="2" grpId="0"/>
      <p:bldP spid="1229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bg1"/>
                </a:solidFill>
              </a:rPr>
              <a:t>Create Your Own Logo</a:t>
            </a:r>
            <a:br>
              <a:rPr lang="en-US" dirty="0" smtClean="0">
                <a:solidFill>
                  <a:schemeClr val="bg1"/>
                </a:solidFill>
              </a:rPr>
            </a:br>
            <a:r>
              <a:rPr lang="en-US" sz="2000" dirty="0" smtClean="0">
                <a:solidFill>
                  <a:schemeClr val="bg1"/>
                </a:solidFill>
              </a:rPr>
              <a:t>(Reading to Perform a Task)</a:t>
            </a:r>
            <a:endParaRPr lang="en-US" sz="2000" dirty="0">
              <a:solidFill>
                <a:schemeClr val="bg1"/>
              </a:solidFill>
            </a:endParaRPr>
          </a:p>
        </p:txBody>
      </p:sp>
      <p:sp>
        <p:nvSpPr>
          <p:cNvPr id="13315" name="TextBox 2"/>
          <p:cNvSpPr txBox="1">
            <a:spLocks noChangeArrowheads="1"/>
          </p:cNvSpPr>
          <p:nvPr/>
        </p:nvSpPr>
        <p:spPr bwMode="auto">
          <a:xfrm>
            <a:off x="533400" y="1981200"/>
            <a:ext cx="8153400" cy="1938992"/>
          </a:xfrm>
          <a:prstGeom prst="rect">
            <a:avLst/>
          </a:prstGeom>
          <a:noFill/>
          <a:ln w="9525">
            <a:noFill/>
            <a:miter lim="800000"/>
            <a:headEnd/>
            <a:tailEnd/>
          </a:ln>
        </p:spPr>
        <p:txBody>
          <a:bodyPr wrap="square">
            <a:spAutoFit/>
          </a:bodyPr>
          <a:lstStyle/>
          <a:p>
            <a:pPr algn="ctr"/>
            <a:r>
              <a:rPr lang="en-US" sz="4000" dirty="0">
                <a:solidFill>
                  <a:schemeClr val="bg1"/>
                </a:solidFill>
              </a:rPr>
              <a:t>Use markers to color your completed logo on the provided poster board.</a:t>
            </a:r>
          </a:p>
        </p:txBody>
      </p:sp>
      <p:sp>
        <p:nvSpPr>
          <p:cNvPr id="4" name="Action Button: Home 3">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6" name="Action Button: Back or Previous 5">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7" name="Picture 5" descr="http://t1.gstatic.com/images?q=tbn:lgxF-pJxqV_p2M:https://www.ezorderschoolsupplies.com/images/Markers%2520-%2520Washable%2520-%25208.JPG">
            <a:hlinkClick r:id="rId4"/>
          </p:cNvPr>
          <p:cNvPicPr>
            <a:picLocks noChangeAspect="1" noChangeArrowheads="1"/>
          </p:cNvPicPr>
          <p:nvPr/>
        </p:nvPicPr>
        <p:blipFill>
          <a:blip r:embed="rId5" cstate="print"/>
          <a:srcRect/>
          <a:stretch>
            <a:fillRect/>
          </a:stretch>
        </p:blipFill>
        <p:spPr bwMode="auto">
          <a:xfrm rot="19949228">
            <a:off x="905333" y="4105733"/>
            <a:ext cx="1695450" cy="1695450"/>
          </a:xfrm>
          <a:prstGeom prst="rect">
            <a:avLst/>
          </a:prstGeom>
          <a:noFill/>
        </p:spPr>
      </p:pic>
      <p:pic>
        <p:nvPicPr>
          <p:cNvPr id="13319" name="Picture 7" descr="http://t0.gstatic.com/images?q=tbn:5ZMoUpHpyW-URM:http://cdn1.ioffer.com/img/item/913/858/31/MARKERS_100GW.jpg">
            <a:hlinkClick r:id="rId6"/>
          </p:cNvPr>
          <p:cNvPicPr>
            <a:picLocks noChangeAspect="1" noChangeArrowheads="1"/>
          </p:cNvPicPr>
          <p:nvPr/>
        </p:nvPicPr>
        <p:blipFill>
          <a:blip r:embed="rId7" cstate="print"/>
          <a:srcRect/>
          <a:stretch>
            <a:fillRect/>
          </a:stretch>
        </p:blipFill>
        <p:spPr bwMode="auto">
          <a:xfrm rot="1102679">
            <a:off x="6573580" y="4058981"/>
            <a:ext cx="1884208" cy="1884210"/>
          </a:xfrm>
          <a:prstGeom prst="rect">
            <a:avLst/>
          </a:prstGeom>
          <a:noFill/>
        </p:spPr>
      </p:pic>
      <p:pic>
        <p:nvPicPr>
          <p:cNvPr id="8" name="Picture 10" descr="C:\Users\Eric\AppData\Local\Microsoft\Windows\Temporary Internet Files\Content.IE5\1KYJEZ6E\MCj04404240000[1].wmf"/>
          <p:cNvPicPr>
            <a:picLocks noChangeAspect="1" noChangeArrowheads="1"/>
          </p:cNvPicPr>
          <p:nvPr/>
        </p:nvPicPr>
        <p:blipFill>
          <a:blip r:embed="rId8" cstate="print"/>
          <a:srcRect/>
          <a:stretch>
            <a:fillRect/>
          </a:stretch>
        </p:blipFill>
        <p:spPr bwMode="auto">
          <a:xfrm>
            <a:off x="4038600" y="4114800"/>
            <a:ext cx="1524000" cy="1255713"/>
          </a:xfrm>
          <a:prstGeom prst="rect">
            <a:avLst/>
          </a:prstGeom>
          <a:noFill/>
          <a:ln w="9525">
            <a:noFill/>
            <a:miter lim="800000"/>
            <a:headEnd/>
            <a:tailEnd/>
          </a:ln>
        </p:spPr>
      </p:pic>
      <p:pic>
        <p:nvPicPr>
          <p:cNvPr id="9" name="Fitness Monopoly 7.wav">
            <a:hlinkClick r:id="" action="ppaction://media"/>
          </p:cNvPr>
          <p:cNvPicPr>
            <a:picLocks noRot="1" noChangeAspect="1"/>
          </p:cNvPicPr>
          <p:nvPr>
            <a:audioFile r:link="rId1"/>
          </p:nvPr>
        </p:nvPicPr>
        <p:blipFill>
          <a:blip r:embed="rId9" cstate="print"/>
          <a:stretch>
            <a:fillRect/>
          </a:stretch>
        </p:blipFill>
        <p:spPr>
          <a:xfrm>
            <a:off x="2209800" y="62484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7" presetClass="entr" presetSubtype="0" fill="hold" grpId="0" nodeType="afterEffect">
                                  <p:stCondLst>
                                    <p:cond delay="0"/>
                                  </p:stCondLst>
                                  <p:iterate type="lt">
                                    <p:tmPct val="50000"/>
                                  </p:iterate>
                                  <p:childTnLst>
                                    <p:set>
                                      <p:cBhvr>
                                        <p:cTn id="11" dur="1" fill="hold">
                                          <p:stCondLst>
                                            <p:cond delay="0"/>
                                          </p:stCondLst>
                                        </p:cTn>
                                        <p:tgtEl>
                                          <p:spTgt spid="2"/>
                                        </p:tgtEl>
                                        <p:attrNameLst>
                                          <p:attrName>style.visibility</p:attrName>
                                        </p:attrNameLst>
                                      </p:cBhvr>
                                      <p:to>
                                        <p:strVal val="visible"/>
                                      </p:to>
                                    </p:set>
                                    <p:anim calcmode="discrete" valueType="clr">
                                      <p:cBhvr override="childStyle">
                                        <p:cTn id="12"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
                                        </p:tgtEl>
                                        <p:attrNameLst>
                                          <p:attrName>fillcolor</p:attrName>
                                        </p:attrNameLst>
                                      </p:cBhvr>
                                      <p:tavLst>
                                        <p:tav tm="0">
                                          <p:val>
                                            <p:clrVal>
                                              <a:schemeClr val="accent2"/>
                                            </p:clrVal>
                                          </p:val>
                                        </p:tav>
                                        <p:tav tm="50000">
                                          <p:val>
                                            <p:clrVal>
                                              <a:schemeClr val="hlink"/>
                                            </p:clrVal>
                                          </p:val>
                                        </p:tav>
                                      </p:tavLst>
                                    </p:anim>
                                    <p:set>
                                      <p:cBhvr>
                                        <p:cTn id="14" dur="80"/>
                                        <p:tgtEl>
                                          <p:spTgt spid="2"/>
                                        </p:tgtEl>
                                        <p:attrNameLst>
                                          <p:attrName>fill.type</p:attrName>
                                        </p:attrNameLst>
                                      </p:cBhvr>
                                      <p:to>
                                        <p:strVal val="solid"/>
                                      </p:to>
                                    </p:set>
                                  </p:childTnLst>
                                </p:cTn>
                              </p:par>
                            </p:childTnLst>
                          </p:cTn>
                        </p:par>
                        <p:par>
                          <p:cTn id="15" fill="hold">
                            <p:stCondLst>
                              <p:cond delay="2140"/>
                            </p:stCondLst>
                            <p:childTnLst>
                              <p:par>
                                <p:cTn id="16" presetID="27" presetClass="entr" presetSubtype="0" fill="hold" grpId="0" nodeType="afterEffect">
                                  <p:stCondLst>
                                    <p:cond delay="0"/>
                                  </p:stCondLst>
                                  <p:iterate type="lt">
                                    <p:tmPct val="50000"/>
                                  </p:iterate>
                                  <p:childTnLst>
                                    <p:set>
                                      <p:cBhvr>
                                        <p:cTn id="17" dur="1" fill="hold">
                                          <p:stCondLst>
                                            <p:cond delay="0"/>
                                          </p:stCondLst>
                                        </p:cTn>
                                        <p:tgtEl>
                                          <p:spTgt spid="13315"/>
                                        </p:tgtEl>
                                        <p:attrNameLst>
                                          <p:attrName>style.visibility</p:attrName>
                                        </p:attrNameLst>
                                      </p:cBhvr>
                                      <p:to>
                                        <p:strVal val="visible"/>
                                      </p:to>
                                    </p:set>
                                    <p:anim calcmode="discrete" valueType="clr">
                                      <p:cBhvr override="childStyle">
                                        <p:cTn id="18" dur="80"/>
                                        <p:tgtEl>
                                          <p:spTgt spid="13315"/>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13315"/>
                                        </p:tgtEl>
                                        <p:attrNameLst>
                                          <p:attrName>fillcolor</p:attrName>
                                        </p:attrNameLst>
                                      </p:cBhvr>
                                      <p:tavLst>
                                        <p:tav tm="0">
                                          <p:val>
                                            <p:clrVal>
                                              <a:schemeClr val="accent2"/>
                                            </p:clrVal>
                                          </p:val>
                                        </p:tav>
                                        <p:tav tm="50000">
                                          <p:val>
                                            <p:clrVal>
                                              <a:schemeClr val="hlink"/>
                                            </p:clrVal>
                                          </p:val>
                                        </p:tav>
                                      </p:tavLst>
                                    </p:anim>
                                    <p:set>
                                      <p:cBhvr>
                                        <p:cTn id="20" dur="80"/>
                                        <p:tgtEl>
                                          <p:spTgt spid="13315"/>
                                        </p:tgtEl>
                                        <p:attrNameLst>
                                          <p:attrName>fill.type</p:attrName>
                                        </p:attrNameLst>
                                      </p:cBhvr>
                                      <p:to>
                                        <p:strVal val="solid"/>
                                      </p:to>
                                    </p:set>
                                  </p:childTnLst>
                                </p:cTn>
                              </p:par>
                            </p:childTnLst>
                          </p:cTn>
                        </p:par>
                        <p:par>
                          <p:cTn id="21" fill="hold">
                            <p:stCondLst>
                              <p:cond delay="4540"/>
                            </p:stCondLst>
                            <p:childTnLst>
                              <p:par>
                                <p:cTn id="22" presetID="55" presetClass="entr" presetSubtype="0" fill="hold" nodeType="afterEffect">
                                  <p:stCondLst>
                                    <p:cond delay="0"/>
                                  </p:stCondLst>
                                  <p:childTnLst>
                                    <p:set>
                                      <p:cBhvr>
                                        <p:cTn id="23" dur="1" fill="hold">
                                          <p:stCondLst>
                                            <p:cond delay="0"/>
                                          </p:stCondLst>
                                        </p:cTn>
                                        <p:tgtEl>
                                          <p:spTgt spid="13317"/>
                                        </p:tgtEl>
                                        <p:attrNameLst>
                                          <p:attrName>style.visibility</p:attrName>
                                        </p:attrNameLst>
                                      </p:cBhvr>
                                      <p:to>
                                        <p:strVal val="visible"/>
                                      </p:to>
                                    </p:set>
                                    <p:anim calcmode="lin" valueType="num">
                                      <p:cBhvr>
                                        <p:cTn id="24" dur="1000" fill="hold"/>
                                        <p:tgtEl>
                                          <p:spTgt spid="13317"/>
                                        </p:tgtEl>
                                        <p:attrNameLst>
                                          <p:attrName>ppt_w</p:attrName>
                                        </p:attrNameLst>
                                      </p:cBhvr>
                                      <p:tavLst>
                                        <p:tav tm="0">
                                          <p:val>
                                            <p:strVal val="#ppt_w*0.70"/>
                                          </p:val>
                                        </p:tav>
                                        <p:tav tm="100000">
                                          <p:val>
                                            <p:strVal val="#ppt_w"/>
                                          </p:val>
                                        </p:tav>
                                      </p:tavLst>
                                    </p:anim>
                                    <p:anim calcmode="lin" valueType="num">
                                      <p:cBhvr>
                                        <p:cTn id="25" dur="1000" fill="hold"/>
                                        <p:tgtEl>
                                          <p:spTgt spid="13317"/>
                                        </p:tgtEl>
                                        <p:attrNameLst>
                                          <p:attrName>ppt_h</p:attrName>
                                        </p:attrNameLst>
                                      </p:cBhvr>
                                      <p:tavLst>
                                        <p:tav tm="0">
                                          <p:val>
                                            <p:strVal val="#ppt_h"/>
                                          </p:val>
                                        </p:tav>
                                        <p:tav tm="100000">
                                          <p:val>
                                            <p:strVal val="#ppt_h"/>
                                          </p:val>
                                        </p:tav>
                                      </p:tavLst>
                                    </p:anim>
                                    <p:animEffect transition="in" filter="fade">
                                      <p:cBhvr>
                                        <p:cTn id="26" dur="1000"/>
                                        <p:tgtEl>
                                          <p:spTgt spid="13317"/>
                                        </p:tgtEl>
                                      </p:cBhvr>
                                    </p:animEffect>
                                  </p:childTnLst>
                                </p:cTn>
                              </p:par>
                              <p:par>
                                <p:cTn id="27" presetID="55" presetClass="entr" presetSubtype="0" fill="hold" nodeType="withEffect">
                                  <p:stCondLst>
                                    <p:cond delay="0"/>
                                  </p:stCondLst>
                                  <p:childTnLst>
                                    <p:set>
                                      <p:cBhvr>
                                        <p:cTn id="28" dur="1" fill="hold">
                                          <p:stCondLst>
                                            <p:cond delay="0"/>
                                          </p:stCondLst>
                                        </p:cTn>
                                        <p:tgtEl>
                                          <p:spTgt spid="13319"/>
                                        </p:tgtEl>
                                        <p:attrNameLst>
                                          <p:attrName>style.visibility</p:attrName>
                                        </p:attrNameLst>
                                      </p:cBhvr>
                                      <p:to>
                                        <p:strVal val="visible"/>
                                      </p:to>
                                    </p:set>
                                    <p:anim calcmode="lin" valueType="num">
                                      <p:cBhvr>
                                        <p:cTn id="29" dur="1000" fill="hold"/>
                                        <p:tgtEl>
                                          <p:spTgt spid="13319"/>
                                        </p:tgtEl>
                                        <p:attrNameLst>
                                          <p:attrName>ppt_w</p:attrName>
                                        </p:attrNameLst>
                                      </p:cBhvr>
                                      <p:tavLst>
                                        <p:tav tm="0">
                                          <p:val>
                                            <p:strVal val="#ppt_w*0.70"/>
                                          </p:val>
                                        </p:tav>
                                        <p:tav tm="100000">
                                          <p:val>
                                            <p:strVal val="#ppt_w"/>
                                          </p:val>
                                        </p:tav>
                                      </p:tavLst>
                                    </p:anim>
                                    <p:anim calcmode="lin" valueType="num">
                                      <p:cBhvr>
                                        <p:cTn id="30" dur="1000" fill="hold"/>
                                        <p:tgtEl>
                                          <p:spTgt spid="13319"/>
                                        </p:tgtEl>
                                        <p:attrNameLst>
                                          <p:attrName>ppt_h</p:attrName>
                                        </p:attrNameLst>
                                      </p:cBhvr>
                                      <p:tavLst>
                                        <p:tav tm="0">
                                          <p:val>
                                            <p:strVal val="#ppt_h"/>
                                          </p:val>
                                        </p:tav>
                                        <p:tav tm="100000">
                                          <p:val>
                                            <p:strVal val="#ppt_h"/>
                                          </p:val>
                                        </p:tav>
                                      </p:tavLst>
                                    </p:anim>
                                    <p:animEffect transition="in" filter="fade">
                                      <p:cBhvr>
                                        <p:cTn id="31" dur="1000"/>
                                        <p:tgtEl>
                                          <p:spTgt spid="1331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2"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33" restart="whenNotActive" fill="hold" evtFilter="cancelBubble" nodeType="interactiveSeq">
                <p:stCondLst>
                  <p:cond evt="onClick" delay="0">
                    <p:tgtEl>
                      <p:spTgt spid="8"/>
                    </p:tgtEl>
                  </p:cond>
                </p:stCondLst>
                <p:endSync evt="end" delay="0">
                  <p:rtn val="all"/>
                </p:endSync>
                <p:childTnLst>
                  <p:par>
                    <p:cTn id="34" fill="hold">
                      <p:stCondLst>
                        <p:cond delay="0"/>
                      </p:stCondLst>
                      <p:childTnLst>
                        <p:par>
                          <p:cTn id="35" fill="hold">
                            <p:stCondLst>
                              <p:cond delay="0"/>
                            </p:stCondLst>
                            <p:childTnLst>
                              <p:par>
                                <p:cTn id="36" presetID="1" presetClass="mediacall" presetSubtype="0" fill="hold" nodeType="clickEffect">
                                  <p:stCondLst>
                                    <p:cond delay="0"/>
                                  </p:stCondLst>
                                  <p:childTnLst>
                                    <p:cmd type="call" cmd="playFrom(0.0)">
                                      <p:cBhvr>
                                        <p:cTn id="37" dur="1" fill="hold"/>
                                        <p:tgtEl>
                                          <p:spTgt spid="9"/>
                                        </p:tgtEl>
                                      </p:cBhvr>
                                    </p:cmd>
                                  </p:childTnLst>
                                </p:cTn>
                              </p:par>
                            </p:childTnLst>
                          </p:cTn>
                        </p:par>
                      </p:childTnLst>
                    </p:cTn>
                  </p:par>
                </p:childTnLst>
              </p:cTn>
              <p:nextCondLst>
                <p:cond evt="onClick" delay="0">
                  <p:tgtEl>
                    <p:spTgt spid="8"/>
                  </p:tgtEl>
                </p:cond>
              </p:nextCondLst>
            </p:seq>
          </p:childTnLst>
        </p:cTn>
      </p:par>
    </p:tnLst>
    <p:bldLst>
      <p:bldP spid="2" grpId="0"/>
      <p:bldP spid="13315"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609600"/>
            <a:ext cx="9144000" cy="1143000"/>
          </a:xfrm>
        </p:spPr>
        <p:txBody>
          <a:bodyPr/>
          <a:lstStyle/>
          <a:p>
            <a:pPr eaLnBrk="1" hangingPunct="1">
              <a:defRPr/>
            </a:pPr>
            <a:r>
              <a:rPr lang="en-US" b="1" dirty="0"/>
              <a:t>What is </a:t>
            </a:r>
            <a:r>
              <a:rPr lang="en-US" b="1" dirty="0" smtClean="0"/>
              <a:t>the Most Ideal Sport for Children to Play?</a:t>
            </a:r>
            <a:br>
              <a:rPr lang="en-US" b="1" dirty="0" smtClean="0"/>
            </a:br>
            <a:r>
              <a:rPr lang="en-US" sz="2400" b="1" dirty="0" smtClean="0"/>
              <a:t>(Persuasive Essay)</a:t>
            </a:r>
            <a:endParaRPr lang="en-US" sz="2400" b="1" dirty="0"/>
          </a:p>
        </p:txBody>
      </p:sp>
      <p:sp>
        <p:nvSpPr>
          <p:cNvPr id="3" name="Content Placeholder 2"/>
          <p:cNvSpPr>
            <a:spLocks noGrp="1"/>
          </p:cNvSpPr>
          <p:nvPr>
            <p:ph idx="4294967295"/>
          </p:nvPr>
        </p:nvSpPr>
        <p:spPr>
          <a:xfrm>
            <a:off x="381000" y="2133600"/>
            <a:ext cx="8305800" cy="4267200"/>
          </a:xfrm>
        </p:spPr>
        <p:txBody>
          <a:bodyPr/>
          <a:lstStyle/>
          <a:p>
            <a:pPr algn="ctr" eaLnBrk="1" hangingPunct="1">
              <a:buNone/>
              <a:defRPr/>
            </a:pPr>
            <a:endParaRPr lang="en-US" dirty="0" smtClean="0"/>
          </a:p>
          <a:p>
            <a:pPr algn="ctr" eaLnBrk="1" hangingPunct="1">
              <a:buNone/>
              <a:defRPr/>
            </a:pPr>
            <a:r>
              <a:rPr lang="en-US" dirty="0" smtClean="0"/>
              <a:t>Read the persuasive essay “Soccer: An Ideal Sport for Children” and then answer the question.</a:t>
            </a:r>
            <a:endParaRPr lang="en-US" dirty="0"/>
          </a:p>
        </p:txBody>
      </p:sp>
      <p:pic>
        <p:nvPicPr>
          <p:cNvPr id="7"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705600" y="4876800"/>
            <a:ext cx="1524000" cy="1255713"/>
          </a:xfrm>
          <a:prstGeom prst="rect">
            <a:avLst/>
          </a:prstGeom>
          <a:noFill/>
          <a:ln w="9525">
            <a:noFill/>
            <a:miter lim="800000"/>
            <a:headEnd/>
            <a:tailEnd/>
          </a:ln>
        </p:spPr>
      </p:pic>
      <p:sp>
        <p:nvSpPr>
          <p:cNvPr id="10" name="Action Button: Home 9">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11" name="Action Button: Forward or Next 10">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43" name="Picture 7" descr="http://www.insidesocal.com/prepsports/soccer%20ball.jpg"/>
          <p:cNvPicPr>
            <a:picLocks noChangeAspect="1" noChangeArrowheads="1"/>
          </p:cNvPicPr>
          <p:nvPr/>
        </p:nvPicPr>
        <p:blipFill>
          <a:blip r:embed="rId5" cstate="print"/>
          <a:srcRect/>
          <a:stretch>
            <a:fillRect/>
          </a:stretch>
        </p:blipFill>
        <p:spPr bwMode="auto">
          <a:xfrm>
            <a:off x="685800" y="4267200"/>
            <a:ext cx="2247900" cy="2247900"/>
          </a:xfrm>
          <a:prstGeom prst="rect">
            <a:avLst/>
          </a:prstGeom>
          <a:noFill/>
        </p:spPr>
      </p:pic>
      <p:pic>
        <p:nvPicPr>
          <p:cNvPr id="8" name="Fitness Monopoly 8.wav">
            <a:hlinkClick r:id="" action="ppaction://media"/>
          </p:cNvPr>
          <p:cNvPicPr>
            <a:picLocks noRot="1" noChangeAspect="1"/>
          </p:cNvPicPr>
          <p:nvPr>
            <a:audioFile r:link="rId1"/>
          </p:nvPr>
        </p:nvPicPr>
        <p:blipFill>
          <a:blip r:embed="rId6" cstate="print"/>
          <a:stretch>
            <a:fillRect/>
          </a:stretch>
        </p:blipFill>
        <p:spPr>
          <a:xfrm>
            <a:off x="4572000" y="48768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900" decel="100000" fill="hold"/>
                                        <p:tgtEl>
                                          <p:spTgt spid="2"/>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6" fill="hold">
                            <p:stCondLst>
                              <p:cond delay="1500"/>
                            </p:stCondLst>
                            <p:childTnLst>
                              <p:par>
                                <p:cTn id="17" presetID="37"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3" fill="hold">
                            <p:stCondLst>
                              <p:cond delay="2500"/>
                            </p:stCondLst>
                            <p:childTnLst>
                              <p:par>
                                <p:cTn id="24" presetID="37" presetClass="entr" presetSubtype="0" fill="hold" nodeType="afterEffect">
                                  <p:stCondLst>
                                    <p:cond delay="0"/>
                                  </p:stCondLst>
                                  <p:childTnLst>
                                    <p:set>
                                      <p:cBhvr>
                                        <p:cTn id="25" dur="1" fill="hold">
                                          <p:stCondLst>
                                            <p:cond delay="0"/>
                                          </p:stCondLst>
                                        </p:cTn>
                                        <p:tgtEl>
                                          <p:spTgt spid="14343"/>
                                        </p:tgtEl>
                                        <p:attrNameLst>
                                          <p:attrName>style.visibility</p:attrName>
                                        </p:attrNameLst>
                                      </p:cBhvr>
                                      <p:to>
                                        <p:strVal val="visible"/>
                                      </p:to>
                                    </p:set>
                                    <p:animEffect transition="in" filter="fade">
                                      <p:cBhvr>
                                        <p:cTn id="26" dur="1000"/>
                                        <p:tgtEl>
                                          <p:spTgt spid="14343"/>
                                        </p:tgtEl>
                                      </p:cBhvr>
                                    </p:animEffect>
                                    <p:anim calcmode="lin" valueType="num">
                                      <p:cBhvr>
                                        <p:cTn id="27" dur="1000" fill="hold"/>
                                        <p:tgtEl>
                                          <p:spTgt spid="14343"/>
                                        </p:tgtEl>
                                        <p:attrNameLst>
                                          <p:attrName>ppt_x</p:attrName>
                                        </p:attrNameLst>
                                      </p:cBhvr>
                                      <p:tavLst>
                                        <p:tav tm="0">
                                          <p:val>
                                            <p:strVal val="#ppt_x"/>
                                          </p:val>
                                        </p:tav>
                                        <p:tav tm="100000">
                                          <p:val>
                                            <p:strVal val="#ppt_x"/>
                                          </p:val>
                                        </p:tav>
                                      </p:tavLst>
                                    </p:anim>
                                    <p:anim calcmode="lin" valueType="num">
                                      <p:cBhvr>
                                        <p:cTn id="28" dur="900" decel="100000" fill="hold"/>
                                        <p:tgtEl>
                                          <p:spTgt spid="14343"/>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434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0" fill="hold" display="0">
                  <p:stCondLst>
                    <p:cond delay="indefinite"/>
                  </p:stCondLst>
                  <p:endCondLst>
                    <p:cond evt="onPrev" delay="0">
                      <p:tgtEl>
                        <p:sldTgt/>
                      </p:tgtEl>
                    </p:cond>
                    <p:cond evt="onStopAudio" delay="0">
                      <p:tgtEl>
                        <p:sldTgt/>
                      </p:tgtEl>
                    </p:cond>
                  </p:endCondLst>
                </p:cTn>
                <p:tgtEl>
                  <p:spTgt spid="8"/>
                </p:tgtEl>
              </p:cMediaNode>
            </p:audio>
            <p:seq concurrent="1" nextAc="seek">
              <p:cTn id="31" restart="whenNotActive" fill="hold" evtFilter="cancelBubble" nodeType="interactiveSeq">
                <p:stCondLst>
                  <p:cond evt="onClick" delay="0">
                    <p:tgtEl>
                      <p:spTgt spid="7"/>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1" fill="hold"/>
                                        <p:tgtEl>
                                          <p:spTgt spid="8"/>
                                        </p:tgtEl>
                                      </p:cBhvr>
                                    </p:cmd>
                                  </p:childTnLst>
                                </p:cTn>
                              </p:par>
                            </p:childTnLst>
                          </p:cTn>
                        </p:par>
                      </p:childTnLst>
                    </p:cTn>
                  </p:par>
                </p:childTnLst>
              </p:cTn>
              <p:nextCondLst>
                <p:cond evt="onClick" delay="0">
                  <p:tgtEl>
                    <p:spTgt spid="7"/>
                  </p:tgtEl>
                </p:cond>
              </p:nextCondLst>
            </p:seq>
          </p:childTnLst>
        </p:cTn>
      </p:par>
    </p:tnLst>
    <p:bldLst>
      <p:bldP spid="2" grpId="0" autoUpdateAnimBg="0"/>
      <p:bldP spid="3"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609600"/>
          </a:xfrm>
        </p:spPr>
        <p:txBody>
          <a:bodyPr>
            <a:normAutofit/>
          </a:bodyPr>
          <a:lstStyle/>
          <a:p>
            <a:pPr>
              <a:defRPr/>
            </a:pPr>
            <a:r>
              <a:rPr lang="en-US" sz="2400" b="1" dirty="0" smtClean="0"/>
              <a:t>“Soccer: An Ideal Sport for Children”</a:t>
            </a:r>
            <a:endParaRPr lang="en-US" sz="2400" b="1" dirty="0"/>
          </a:p>
        </p:txBody>
      </p:sp>
      <p:sp>
        <p:nvSpPr>
          <p:cNvPr id="4" name="Content Placeholder 3"/>
          <p:cNvSpPr>
            <a:spLocks noGrp="1"/>
          </p:cNvSpPr>
          <p:nvPr>
            <p:ph sz="half" idx="1"/>
          </p:nvPr>
        </p:nvSpPr>
        <p:spPr>
          <a:xfrm>
            <a:off x="0" y="914400"/>
            <a:ext cx="8915400" cy="5181600"/>
          </a:xfrm>
        </p:spPr>
        <p:txBody>
          <a:bodyPr>
            <a:noAutofit/>
          </a:bodyPr>
          <a:lstStyle/>
          <a:p>
            <a:pPr algn="just">
              <a:buNone/>
              <a:defRPr/>
            </a:pPr>
            <a:r>
              <a:rPr lang="en-US" sz="1800" dirty="0" smtClean="0"/>
              <a:t>	</a:t>
            </a:r>
            <a:r>
              <a:rPr lang="en-US" sz="1800" b="1" dirty="0" smtClean="0"/>
              <a:t>Sports</a:t>
            </a:r>
            <a:r>
              <a:rPr lang="en-US" sz="1800" dirty="0" smtClean="0"/>
              <a:t> are an important part of growing up. Parents often wonder what is the best sport for children to play. Although there are many </a:t>
            </a:r>
            <a:r>
              <a:rPr lang="en-US" sz="1800" b="1" dirty="0" smtClean="0"/>
              <a:t>sports</a:t>
            </a:r>
            <a:r>
              <a:rPr lang="en-US" sz="1800" dirty="0" smtClean="0"/>
              <a:t>, I believe soccer is an ideal sport for children. </a:t>
            </a:r>
          </a:p>
          <a:p>
            <a:pPr algn="just">
              <a:buNone/>
              <a:defRPr/>
            </a:pPr>
            <a:r>
              <a:rPr lang="en-US" sz="1800" dirty="0" smtClean="0"/>
              <a:t>	</a:t>
            </a:r>
          </a:p>
          <a:p>
            <a:pPr algn="just">
              <a:buNone/>
              <a:defRPr/>
            </a:pPr>
            <a:r>
              <a:rPr lang="en-US" sz="1800" dirty="0" smtClean="0"/>
              <a:t>	One reason is that soccer teaches teamwork. Each position has a specific job. Forwards have the responsibility of scoring goals. The fullbacks’ job is defense, and the halfbacks assist both forwards and fullbacks. Defense of the goal is the duty of the goalie. In order to win all must do their jobs well and rely on each other for help. </a:t>
            </a:r>
          </a:p>
          <a:p>
            <a:pPr algn="just">
              <a:buNone/>
              <a:defRPr/>
            </a:pPr>
            <a:endParaRPr lang="en-US" sz="1800" dirty="0" smtClean="0"/>
          </a:p>
          <a:p>
            <a:pPr algn="just">
              <a:buNone/>
              <a:defRPr/>
            </a:pPr>
            <a:r>
              <a:rPr lang="en-US" sz="1800" dirty="0" smtClean="0"/>
              <a:t>	Certainly, team </a:t>
            </a:r>
            <a:r>
              <a:rPr lang="en-US" sz="1800" b="1" dirty="0" smtClean="0"/>
              <a:t>sports</a:t>
            </a:r>
            <a:r>
              <a:rPr lang="en-US" sz="1800" dirty="0" smtClean="0"/>
              <a:t> can intimidate children. Some children may be physically smaller than others. Age group teams are meant to solve this problem, but it is not unusual to see large differences of height and weight in children of the same age. Others may not be as athletic as other team members. Children are particularly sensitive about how they compare to their peers. When they cannot run as fast as other team members or are not as agile, they fear ridicule. </a:t>
            </a:r>
          </a:p>
          <a:p>
            <a:pPr algn="just">
              <a:buNone/>
              <a:defRPr/>
            </a:pPr>
            <a:endParaRPr lang="en-US" sz="1800" dirty="0" smtClean="0"/>
          </a:p>
          <a:p>
            <a:pPr algn="just">
              <a:buNone/>
              <a:defRPr/>
            </a:pPr>
            <a:r>
              <a:rPr lang="en-US" sz="1800" dirty="0" smtClean="0"/>
              <a:t>	</a:t>
            </a:r>
            <a:endParaRPr lang="en-US" sz="1800" dirty="0"/>
          </a:p>
        </p:txBody>
      </p:sp>
      <p:sp>
        <p:nvSpPr>
          <p:cNvPr id="6" name="Action Button: Home 5">
            <a:hlinkClick r:id="" action="ppaction://hlinkshowjump?jump=firstslide" highlightClick="1"/>
          </p:cNvPr>
          <p:cNvSpPr>
            <a:spLocks noChangeArrowheads="1"/>
          </p:cNvSpPr>
          <p:nvPr/>
        </p:nvSpPr>
        <p:spPr bwMode="auto">
          <a:xfrm>
            <a:off x="4267200" y="5943600"/>
            <a:ext cx="762000" cy="685800"/>
          </a:xfrm>
          <a:prstGeom prst="actionButtonHome">
            <a:avLst/>
          </a:prstGeom>
          <a:solidFill>
            <a:srgbClr val="FFFF00"/>
          </a:solidFill>
          <a:ln w="25400" algn="ctr">
            <a:solidFill>
              <a:srgbClr val="385D8A"/>
            </a:solidFill>
            <a:miter lim="800000"/>
            <a:headEnd/>
            <a:tailEnd/>
          </a:ln>
        </p:spPr>
        <p:txBody>
          <a:bodyPr anchor="ctr"/>
          <a:lstStyle/>
          <a:p>
            <a:pPr algn="ctr" fontAlgn="auto">
              <a:spcBef>
                <a:spcPts val="0"/>
              </a:spcBef>
              <a:spcAft>
                <a:spcPts val="0"/>
              </a:spcAft>
              <a:defRPr/>
            </a:pPr>
            <a:endParaRPr lang="en-US">
              <a:solidFill>
                <a:schemeClr val="lt1"/>
              </a:solidFill>
              <a:latin typeface="+mn-lt"/>
              <a:cs typeface="+mn-cs"/>
            </a:endParaRPr>
          </a:p>
        </p:txBody>
      </p:sp>
      <p:sp>
        <p:nvSpPr>
          <p:cNvPr id="7" name="Action Button: Forward or Next 6">
            <a:hlinkClick r:id="" action="ppaction://hlinkshowjump?jump=nextslide" highlightClick="1"/>
          </p:cNvPr>
          <p:cNvSpPr/>
          <p:nvPr/>
        </p:nvSpPr>
        <p:spPr>
          <a:xfrm>
            <a:off x="5105400" y="5943600"/>
            <a:ext cx="609600" cy="685800"/>
          </a:xfrm>
          <a:prstGeom prst="actionButtonForwardNex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Back or Previous 7">
            <a:hlinkClick r:id="" action="ppaction://hlinkshowjump?jump=previousslide" highlightClick="1"/>
          </p:cNvPr>
          <p:cNvSpPr/>
          <p:nvPr/>
        </p:nvSpPr>
        <p:spPr>
          <a:xfrm>
            <a:off x="3581400" y="5943600"/>
            <a:ext cx="609600" cy="685800"/>
          </a:xfrm>
          <a:prstGeom prst="actionButtonBackPreviou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10" descr="C:\Users\Eric\AppData\Local\Microsoft\Windows\Temporary Internet Files\Content.IE5\1KYJEZ6E\MCj04404240000[1].wmf"/>
          <p:cNvPicPr>
            <a:picLocks noChangeAspect="1" noChangeArrowheads="1"/>
          </p:cNvPicPr>
          <p:nvPr/>
        </p:nvPicPr>
        <p:blipFill>
          <a:blip r:embed="rId4" cstate="print"/>
          <a:srcRect/>
          <a:stretch>
            <a:fillRect/>
          </a:stretch>
        </p:blipFill>
        <p:spPr bwMode="auto">
          <a:xfrm>
            <a:off x="6934200" y="5715000"/>
            <a:ext cx="1219200" cy="1004570"/>
          </a:xfrm>
          <a:prstGeom prst="rect">
            <a:avLst/>
          </a:prstGeom>
          <a:noFill/>
          <a:ln w="9525">
            <a:noFill/>
            <a:miter lim="800000"/>
            <a:headEnd/>
            <a:tailEnd/>
          </a:ln>
        </p:spPr>
      </p:pic>
      <p:pic>
        <p:nvPicPr>
          <p:cNvPr id="9" name="Fitness Monopoly 9.wav">
            <a:hlinkClick r:id="" action="ppaction://media"/>
          </p:cNvPr>
          <p:cNvPicPr>
            <a:picLocks noRot="1" noChangeAspect="1"/>
          </p:cNvPicPr>
          <p:nvPr>
            <a:audioFile r:link="rId1"/>
          </p:nvPr>
        </p:nvPicPr>
        <p:blipFill>
          <a:blip r:embed="rId5" cstate="print"/>
          <a:stretch>
            <a:fillRect/>
          </a:stretch>
        </p:blipFill>
        <p:spPr>
          <a:xfrm>
            <a:off x="1752600" y="6172200"/>
            <a:ext cx="304800" cy="304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wipe(down)">
                                      <p:cBhvr>
                                        <p:cTn id="16" dur="500"/>
                                        <p:tgtEl>
                                          <p:spTgt spid="4">
                                            <p:txEl>
                                              <p:pRg st="0" end="0"/>
                                            </p:txEl>
                                          </p:spTgt>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wipe(down)">
                                      <p:cBhvr>
                                        <p:cTn id="20" dur="500"/>
                                        <p:tgtEl>
                                          <p:spTgt spid="4">
                                            <p:txEl>
                                              <p:pRg st="1" end="1"/>
                                            </p:txEl>
                                          </p:spTgt>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down)">
                                      <p:cBhvr>
                                        <p:cTn id="24" dur="500"/>
                                        <p:tgtEl>
                                          <p:spTgt spid="4">
                                            <p:txEl>
                                              <p:pRg st="2" end="2"/>
                                            </p:txEl>
                                          </p:spTgt>
                                        </p:tgtEl>
                                      </p:cBhvr>
                                    </p:animEffect>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wipe(down)">
                                      <p:cBhvr>
                                        <p:cTn id="28" dur="500"/>
                                        <p:tgtEl>
                                          <p:spTgt spid="4">
                                            <p:txEl>
                                              <p:pRg st="4" end="4"/>
                                            </p:txEl>
                                          </p:spTgt>
                                        </p:tgtEl>
                                      </p:cBhvr>
                                    </p:animEffect>
                                  </p:childTnLst>
                                </p:cTn>
                              </p:par>
                            </p:childTnLst>
                          </p:cTn>
                        </p:par>
                        <p:par>
                          <p:cTn id="29" fill="hold">
                            <p:stCondLst>
                              <p:cond delay="2500"/>
                            </p:stCondLst>
                            <p:childTnLst>
                              <p:par>
                                <p:cTn id="30" presetID="22" presetClass="entr" presetSubtype="4" fill="hold" grpId="0" nodeType="after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wipe(down)">
                                      <p:cBhvr>
                                        <p:cTn id="3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3" fill="hold" display="0">
                  <p:stCondLst>
                    <p:cond delay="indefinite"/>
                  </p:stCondLst>
                  <p:endCondLst>
                    <p:cond evt="onPrev" delay="0">
                      <p:tgtEl>
                        <p:sldTgt/>
                      </p:tgtEl>
                    </p:cond>
                    <p:cond evt="onStopAudio" delay="0">
                      <p:tgtEl>
                        <p:sldTgt/>
                      </p:tgtEl>
                    </p:cond>
                  </p:endCondLst>
                </p:cTn>
                <p:tgtEl>
                  <p:spTgt spid="9"/>
                </p:tgtEl>
              </p:cMediaNode>
            </p:audio>
            <p:seq concurrent="1" nextAc="seek">
              <p:cTn id="34" restart="whenNotActive" fill="hold" evtFilter="cancelBubble" nodeType="interactiveSeq">
                <p:stCondLst>
                  <p:cond evt="onClick" delay="0">
                    <p:tgtEl>
                      <p:spTgt spid="10"/>
                    </p:tgtEl>
                  </p:cond>
                </p:stCondLst>
                <p:endSync evt="end" delay="0">
                  <p:rtn val="all"/>
                </p:endSync>
                <p:childTnLst>
                  <p:par>
                    <p:cTn id="35" fill="hold">
                      <p:stCondLst>
                        <p:cond delay="0"/>
                      </p:stCondLst>
                      <p:childTnLst>
                        <p:par>
                          <p:cTn id="36" fill="hold">
                            <p:stCondLst>
                              <p:cond delay="0"/>
                            </p:stCondLst>
                            <p:childTnLst>
                              <p:par>
                                <p:cTn id="37" presetID="1" presetClass="mediacall" presetSubtype="0" fill="hold" nodeType="clickEffect">
                                  <p:stCondLst>
                                    <p:cond delay="0"/>
                                  </p:stCondLst>
                                  <p:childTnLst>
                                    <p:cmd type="call" cmd="playFrom(0.0)">
                                      <p:cBhvr>
                                        <p:cTn id="38" dur="1" fill="hold"/>
                                        <p:tgtEl>
                                          <p:spTgt spid="9"/>
                                        </p:tgtEl>
                                      </p:cBhvr>
                                    </p:cmd>
                                  </p:childTnLst>
                                </p:cTn>
                              </p:par>
                            </p:childTnLst>
                          </p:cTn>
                        </p:par>
                      </p:childTnLst>
                    </p:cTn>
                  </p:par>
                </p:childTnLst>
              </p:cTn>
              <p:nextCondLst>
                <p:cond evt="onClick" delay="0">
                  <p:tgtEl>
                    <p:spTgt spid="10"/>
                  </p:tgtEl>
                </p:cond>
              </p:nextCondLst>
            </p:seq>
          </p:childTnLst>
        </p:cTn>
      </p:par>
    </p:tnLst>
    <p:bldLst>
      <p:bldP spid="3" grpId="0"/>
      <p:bldP spid="4"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mpass">
  <a:themeElements>
    <a:clrScheme name="Compass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fontScheme name="Compas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mpass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Compass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Compass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Compass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Compass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Compass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Compass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Compass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Compass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chnic">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Technic">
      <a:majorFont>
        <a:latin typeface=""/>
        <a:ea typeface=""/>
        <a:cs typeface=""/>
      </a:majorFont>
      <a:minorFont>
        <a:latin typeface=""/>
        <a:ea typeface=""/>
        <a:cs typeface=""/>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3700</TotalTime>
  <Words>1150</Words>
  <Application>Microsoft Office PowerPoint</Application>
  <PresentationFormat>On-screen Show (4:3)</PresentationFormat>
  <Paragraphs>203</Paragraphs>
  <Slides>43</Slides>
  <Notes>43</Notes>
  <HiddenSlides>0</HiddenSlides>
  <MMClips>42</MMClips>
  <ScaleCrop>false</ScaleCrop>
  <HeadingPairs>
    <vt:vector size="4" baseType="variant">
      <vt:variant>
        <vt:lpstr>Theme</vt:lpstr>
      </vt:variant>
      <vt:variant>
        <vt:i4>3</vt:i4>
      </vt:variant>
      <vt:variant>
        <vt:lpstr>Slide Titles</vt:lpstr>
      </vt:variant>
      <vt:variant>
        <vt:i4>43</vt:i4>
      </vt:variant>
    </vt:vector>
  </HeadingPairs>
  <TitlesOfParts>
    <vt:vector size="46" baseType="lpstr">
      <vt:lpstr>Office Theme</vt:lpstr>
      <vt:lpstr>Compass</vt:lpstr>
      <vt:lpstr>Technic</vt:lpstr>
      <vt:lpstr>Slide 1</vt:lpstr>
      <vt:lpstr>Create Your Own Logo (Reading to Perform a Task)</vt:lpstr>
      <vt:lpstr>Create Your Own Logo (Reading to Perform a Task)</vt:lpstr>
      <vt:lpstr>Create Your Own Logo (Reading to Perform a Task)</vt:lpstr>
      <vt:lpstr>Create Your Own Logo (Reading to Perform a Task)</vt:lpstr>
      <vt:lpstr>Create Your Own Logo (Reading to Perform a Task)</vt:lpstr>
      <vt:lpstr>Create Your Own Logo (Reading to Perform a Task)</vt:lpstr>
      <vt:lpstr>What is the Most Ideal Sport for Children to Play? (Persuasive Essay)</vt:lpstr>
      <vt:lpstr>“Soccer: An Ideal Sport for Children”</vt:lpstr>
      <vt:lpstr>“Soccer: An Ideal Sport for Children” (continued)</vt:lpstr>
      <vt:lpstr>What is the Most Ideal Sport for Children to Play? (Persuasive Essay)</vt:lpstr>
      <vt:lpstr>LeBron James (Biography)</vt:lpstr>
      <vt:lpstr>LeBron James (Biography continued)</vt:lpstr>
      <vt:lpstr>LeBron James (Biography)</vt:lpstr>
      <vt:lpstr>LeBron James (Biography)</vt:lpstr>
      <vt:lpstr>LeBron James (Biography)</vt:lpstr>
      <vt:lpstr>“Winner”by Gene Fehler (Poetry)</vt:lpstr>
      <vt:lpstr>“Winner” by Gene Fehler (Poetry)</vt:lpstr>
      <vt:lpstr>“Winner” by Gene Fehler (Poetry)</vt:lpstr>
      <vt:lpstr>“Winner” by Gene Fehler (Poetry)</vt:lpstr>
      <vt:lpstr>“Winner” by Gene Fehler (Poetry)</vt:lpstr>
      <vt:lpstr>Unbelievable Sportsmanship (News Story)</vt:lpstr>
      <vt:lpstr>Unbelievable Sportsmanship (News Story)</vt:lpstr>
      <vt:lpstr>Slide 24</vt:lpstr>
      <vt:lpstr>World Series Box Score (Reading Data)</vt:lpstr>
      <vt:lpstr>World Series Box Score (Reading Data)</vt:lpstr>
      <vt:lpstr>World Series Box Score (Reading Data)</vt:lpstr>
      <vt:lpstr>World Series Box Score (Reading Data)</vt:lpstr>
      <vt:lpstr>Slide 29</vt:lpstr>
      <vt:lpstr>Slide 30</vt:lpstr>
      <vt:lpstr>Slide 31</vt:lpstr>
      <vt:lpstr>Slide 32</vt:lpstr>
      <vt:lpstr>Slide 33</vt:lpstr>
      <vt:lpstr>Slide 34</vt:lpstr>
      <vt:lpstr>Slide 35</vt:lpstr>
      <vt:lpstr>How to Shoot a Basketball (Reading to Perform a Task)</vt:lpstr>
      <vt:lpstr>How to Shoot a Basketball (Reading to Perform a Task)</vt:lpstr>
      <vt:lpstr>How to Shoot a Basketball (Reading to Perform a Task)</vt:lpstr>
      <vt:lpstr>“Sammy” (Fictional Story)</vt:lpstr>
      <vt:lpstr>Slide 40</vt:lpstr>
      <vt:lpstr>Slide 41</vt:lpstr>
      <vt:lpstr>Slide 42</vt:lpstr>
      <vt:lpstr>“Sammy” (Fictional Story)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Toolbox</dc:title>
  <dc:creator>Eric</dc:creator>
  <cp:lastModifiedBy>Eric</cp:lastModifiedBy>
  <cp:revision>190</cp:revision>
  <dcterms:created xsi:type="dcterms:W3CDTF">2009-09-28T19:51:33Z</dcterms:created>
  <dcterms:modified xsi:type="dcterms:W3CDTF">2010-01-08T23:57:18Z</dcterms:modified>
</cp:coreProperties>
</file>